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7" r:id="rId1"/>
  </p:sldMasterIdLst>
  <p:notesMasterIdLst>
    <p:notesMasterId r:id="rId35"/>
  </p:notesMasterIdLst>
  <p:sldIdLst>
    <p:sldId id="280" r:id="rId2"/>
    <p:sldId id="315" r:id="rId3"/>
    <p:sldId id="400" r:id="rId4"/>
    <p:sldId id="394" r:id="rId5"/>
    <p:sldId id="257" r:id="rId6"/>
    <p:sldId id="395" r:id="rId7"/>
    <p:sldId id="387" r:id="rId8"/>
    <p:sldId id="378" r:id="rId9"/>
    <p:sldId id="379" r:id="rId10"/>
    <p:sldId id="380" r:id="rId11"/>
    <p:sldId id="401" r:id="rId12"/>
    <p:sldId id="381" r:id="rId13"/>
    <p:sldId id="382" r:id="rId14"/>
    <p:sldId id="383" r:id="rId15"/>
    <p:sldId id="384" r:id="rId16"/>
    <p:sldId id="385" r:id="rId17"/>
    <p:sldId id="386" r:id="rId18"/>
    <p:sldId id="403" r:id="rId19"/>
    <p:sldId id="396" r:id="rId20"/>
    <p:sldId id="389" r:id="rId21"/>
    <p:sldId id="392" r:id="rId22"/>
    <p:sldId id="404" r:id="rId23"/>
    <p:sldId id="405" r:id="rId24"/>
    <p:sldId id="402" r:id="rId25"/>
    <p:sldId id="390" r:id="rId26"/>
    <p:sldId id="391" r:id="rId27"/>
    <p:sldId id="397" r:id="rId28"/>
    <p:sldId id="393" r:id="rId29"/>
    <p:sldId id="406" r:id="rId30"/>
    <p:sldId id="407" r:id="rId31"/>
    <p:sldId id="408" r:id="rId32"/>
    <p:sldId id="398" r:id="rId33"/>
    <p:sldId id="399"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9E9F"/>
    <a:srgbClr val="00FF00"/>
    <a:srgbClr val="2FABED"/>
    <a:srgbClr val="F4DDDD"/>
    <a:srgbClr val="ED7D31"/>
    <a:srgbClr val="8CC43D"/>
    <a:srgbClr val="4CC58D"/>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A354F6-61FF-5943-9223-06365349A24E}" v="4" dt="2023-11-11T23:13:24.165"/>
    <p1510:client id="{AA8772D9-67A3-4CE4-B7C3-7B8213DDBAE0}" v="460" dt="2023-11-12T14:54:16.170"/>
  </p1510:revLst>
</p1510:revInfo>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785"/>
    <p:restoredTop sz="94436"/>
  </p:normalViewPr>
  <p:slideViewPr>
    <p:cSldViewPr snapToGrid="0">
      <p:cViewPr varScale="1">
        <p:scale>
          <a:sx n="74" d="100"/>
          <a:sy n="74" d="100"/>
        </p:scale>
        <p:origin x="184" y="920"/>
      </p:cViewPr>
      <p:guideLst>
        <p:guide orient="horz" pos="2160"/>
        <p:guide pos="38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ian Navarro" userId="c25dad19-d08c-4611-ab05-d85e0c0fb7e0" providerId="ADAL" clId="{A5A354F6-61FF-5943-9223-06365349A24E}"/>
    <pc:docChg chg="custSel modSld">
      <pc:chgData name="Christian Navarro" userId="c25dad19-d08c-4611-ab05-d85e0c0fb7e0" providerId="ADAL" clId="{A5A354F6-61FF-5943-9223-06365349A24E}" dt="2023-11-13T04:15:07.691" v="1" actId="478"/>
      <pc:docMkLst>
        <pc:docMk/>
      </pc:docMkLst>
      <pc:sldChg chg="delSp modSp mod">
        <pc:chgData name="Christian Navarro" userId="c25dad19-d08c-4611-ab05-d85e0c0fb7e0" providerId="ADAL" clId="{A5A354F6-61FF-5943-9223-06365349A24E}" dt="2023-11-13T04:15:07.691" v="1" actId="478"/>
        <pc:sldMkLst>
          <pc:docMk/>
          <pc:sldMk cId="2756560309" sldId="402"/>
        </pc:sldMkLst>
        <pc:spChg chg="del">
          <ac:chgData name="Christian Navarro" userId="c25dad19-d08c-4611-ab05-d85e0c0fb7e0" providerId="ADAL" clId="{A5A354F6-61FF-5943-9223-06365349A24E}" dt="2023-11-13T04:15:07.691" v="1" actId="478"/>
          <ac:spMkLst>
            <pc:docMk/>
            <pc:sldMk cId="2756560309" sldId="402"/>
            <ac:spMk id="2" creationId="{C9A367E6-FD45-5EEC-D140-B261CC89F43F}"/>
          </ac:spMkLst>
        </pc:spChg>
        <pc:picChg chg="mod">
          <ac:chgData name="Christian Navarro" userId="c25dad19-d08c-4611-ab05-d85e0c0fb7e0" providerId="ADAL" clId="{A5A354F6-61FF-5943-9223-06365349A24E}" dt="2023-11-13T04:15:00.391" v="0" actId="1076"/>
          <ac:picMkLst>
            <pc:docMk/>
            <pc:sldMk cId="2756560309" sldId="402"/>
            <ac:picMk id="5" creationId="{CAC6FF04-E0DE-7977-1261-1460C63076F6}"/>
          </ac:picMkLst>
        </pc:picChg>
      </pc:sldChg>
    </pc:docChg>
  </pc:docChgLst>
  <pc:docChgLst>
    <pc:chgData name="Christian Navarro" userId="S::cnavarro@floridapoly.edu::c25dad19-d08c-4611-ab05-d85e0c0fb7e0" providerId="AD" clId="Web-{AA8772D9-67A3-4CE4-B7C3-7B8213DDBAE0}"/>
    <pc:docChg chg="addSld delSld modSld sldOrd">
      <pc:chgData name="Christian Navarro" userId="S::cnavarro@floridapoly.edu::c25dad19-d08c-4611-ab05-d85e0c0fb7e0" providerId="AD" clId="Web-{AA8772D9-67A3-4CE4-B7C3-7B8213DDBAE0}" dt="2023-11-12T14:54:16.170" v="407" actId="20577"/>
      <pc:docMkLst>
        <pc:docMk/>
      </pc:docMkLst>
      <pc:sldChg chg="addSp delSp modSp">
        <pc:chgData name="Christian Navarro" userId="S::cnavarro@floridapoly.edu::c25dad19-d08c-4611-ab05-d85e0c0fb7e0" providerId="AD" clId="Web-{AA8772D9-67A3-4CE4-B7C3-7B8213DDBAE0}" dt="2023-11-12T00:48:43.441" v="30" actId="1076"/>
        <pc:sldMkLst>
          <pc:docMk/>
          <pc:sldMk cId="3292052145" sldId="379"/>
        </pc:sldMkLst>
        <pc:spChg chg="mod">
          <ac:chgData name="Christian Navarro" userId="S::cnavarro@floridapoly.edu::c25dad19-d08c-4611-ab05-d85e0c0fb7e0" providerId="AD" clId="Web-{AA8772D9-67A3-4CE4-B7C3-7B8213DDBAE0}" dt="2023-11-12T00:47:01.454" v="11" actId="20577"/>
          <ac:spMkLst>
            <pc:docMk/>
            <pc:sldMk cId="3292052145" sldId="379"/>
            <ac:spMk id="3" creationId="{4574860A-BFA8-4974-924F-0252A8253AAC}"/>
          </ac:spMkLst>
        </pc:spChg>
        <pc:spChg chg="add del mod">
          <ac:chgData name="Christian Navarro" userId="S::cnavarro@floridapoly.edu::c25dad19-d08c-4611-ab05-d85e0c0fb7e0" providerId="AD" clId="Web-{AA8772D9-67A3-4CE4-B7C3-7B8213DDBAE0}" dt="2023-11-12T00:48:32.676" v="26"/>
          <ac:spMkLst>
            <pc:docMk/>
            <pc:sldMk cId="3292052145" sldId="379"/>
            <ac:spMk id="4" creationId="{CB37686A-E301-9703-59E4-0DB461970E79}"/>
          </ac:spMkLst>
        </pc:spChg>
        <pc:picChg chg="add mod">
          <ac:chgData name="Christian Navarro" userId="S::cnavarro@floridapoly.edu::c25dad19-d08c-4611-ab05-d85e0c0fb7e0" providerId="AD" clId="Web-{AA8772D9-67A3-4CE4-B7C3-7B8213DDBAE0}" dt="2023-11-12T00:48:43.441" v="30" actId="1076"/>
          <ac:picMkLst>
            <pc:docMk/>
            <pc:sldMk cId="3292052145" sldId="379"/>
            <ac:picMk id="2" creationId="{35D0ED2F-C665-BC5B-8399-6F5ECF670955}"/>
          </ac:picMkLst>
        </pc:picChg>
        <pc:picChg chg="add mod">
          <ac:chgData name="Christian Navarro" userId="S::cnavarro@floridapoly.edu::c25dad19-d08c-4611-ab05-d85e0c0fb7e0" providerId="AD" clId="Web-{AA8772D9-67A3-4CE4-B7C3-7B8213DDBAE0}" dt="2023-11-12T00:48:41.785" v="29" actId="1076"/>
          <ac:picMkLst>
            <pc:docMk/>
            <pc:sldMk cId="3292052145" sldId="379"/>
            <ac:picMk id="5" creationId="{864F8F09-57EF-C1E8-DC5F-2DCE496C69EC}"/>
          </ac:picMkLst>
        </pc:picChg>
        <pc:picChg chg="del">
          <ac:chgData name="Christian Navarro" userId="S::cnavarro@floridapoly.edu::c25dad19-d08c-4611-ab05-d85e0c0fb7e0" providerId="AD" clId="Web-{AA8772D9-67A3-4CE4-B7C3-7B8213DDBAE0}" dt="2023-11-12T00:47:03.064" v="12"/>
          <ac:picMkLst>
            <pc:docMk/>
            <pc:sldMk cId="3292052145" sldId="379"/>
            <ac:picMk id="7" creationId="{20E80A45-31C9-41E7-B7AA-47F3F2ADCDA2}"/>
          </ac:picMkLst>
        </pc:picChg>
      </pc:sldChg>
      <pc:sldChg chg="addSp modSp">
        <pc:chgData name="Christian Navarro" userId="S::cnavarro@floridapoly.edu::c25dad19-d08c-4611-ab05-d85e0c0fb7e0" providerId="AD" clId="Web-{AA8772D9-67A3-4CE4-B7C3-7B8213DDBAE0}" dt="2023-11-12T00:53:05.542" v="36" actId="1076"/>
        <pc:sldMkLst>
          <pc:docMk/>
          <pc:sldMk cId="1178265535" sldId="380"/>
        </pc:sldMkLst>
        <pc:picChg chg="add mod">
          <ac:chgData name="Christian Navarro" userId="S::cnavarro@floridapoly.edu::c25dad19-d08c-4611-ab05-d85e0c0fb7e0" providerId="AD" clId="Web-{AA8772D9-67A3-4CE4-B7C3-7B8213DDBAE0}" dt="2023-11-12T00:51:28.883" v="32" actId="14100"/>
          <ac:picMkLst>
            <pc:docMk/>
            <pc:sldMk cId="1178265535" sldId="380"/>
            <ac:picMk id="2" creationId="{725CAE95-2664-6496-D5EA-9E1107C39382}"/>
          </ac:picMkLst>
        </pc:picChg>
        <pc:picChg chg="mod">
          <ac:chgData name="Christian Navarro" userId="S::cnavarro@floridapoly.edu::c25dad19-d08c-4611-ab05-d85e0c0fb7e0" providerId="AD" clId="Web-{AA8772D9-67A3-4CE4-B7C3-7B8213DDBAE0}" dt="2023-11-12T00:51:42.759" v="33" actId="1076"/>
          <ac:picMkLst>
            <pc:docMk/>
            <pc:sldMk cId="1178265535" sldId="380"/>
            <ac:picMk id="5" creationId="{EF101652-95F1-4F95-B2F2-61C7776A041D}"/>
          </ac:picMkLst>
        </pc:picChg>
        <pc:picChg chg="add mod">
          <ac:chgData name="Christian Navarro" userId="S::cnavarro@floridapoly.edu::c25dad19-d08c-4611-ab05-d85e0c0fb7e0" providerId="AD" clId="Web-{AA8772D9-67A3-4CE4-B7C3-7B8213DDBAE0}" dt="2023-11-12T00:53:05.542" v="36" actId="1076"/>
          <ac:picMkLst>
            <pc:docMk/>
            <pc:sldMk cId="1178265535" sldId="380"/>
            <ac:picMk id="6" creationId="{9942F266-9370-A1AA-FDBE-DC1668D99024}"/>
          </ac:picMkLst>
        </pc:picChg>
      </pc:sldChg>
      <pc:sldChg chg="modSp">
        <pc:chgData name="Christian Navarro" userId="S::cnavarro@floridapoly.edu::c25dad19-d08c-4611-ab05-d85e0c0fb7e0" providerId="AD" clId="Web-{AA8772D9-67A3-4CE4-B7C3-7B8213DDBAE0}" dt="2023-11-12T01:48:32.833" v="118" actId="1076"/>
        <pc:sldMkLst>
          <pc:docMk/>
          <pc:sldMk cId="3781879140" sldId="382"/>
        </pc:sldMkLst>
        <pc:spChg chg="mod">
          <ac:chgData name="Christian Navarro" userId="S::cnavarro@floridapoly.edu::c25dad19-d08c-4611-ab05-d85e0c0fb7e0" providerId="AD" clId="Web-{AA8772D9-67A3-4CE4-B7C3-7B8213DDBAE0}" dt="2023-11-12T01:48:24.692" v="115" actId="20577"/>
          <ac:spMkLst>
            <pc:docMk/>
            <pc:sldMk cId="3781879140" sldId="382"/>
            <ac:spMk id="3" creationId="{B8AA4167-A493-4AA8-83AA-069E52C3BCB0}"/>
          </ac:spMkLst>
        </pc:spChg>
        <pc:picChg chg="mod">
          <ac:chgData name="Christian Navarro" userId="S::cnavarro@floridapoly.edu::c25dad19-d08c-4611-ab05-d85e0c0fb7e0" providerId="AD" clId="Web-{AA8772D9-67A3-4CE4-B7C3-7B8213DDBAE0}" dt="2023-11-12T01:48:26.879" v="117" actId="1076"/>
          <ac:picMkLst>
            <pc:docMk/>
            <pc:sldMk cId="3781879140" sldId="382"/>
            <ac:picMk id="5" creationId="{2E616240-E016-4C85-8BD1-5C382CB92782}"/>
          </ac:picMkLst>
        </pc:picChg>
        <pc:picChg chg="mod">
          <ac:chgData name="Christian Navarro" userId="S::cnavarro@floridapoly.edu::c25dad19-d08c-4611-ab05-d85e0c0fb7e0" providerId="AD" clId="Web-{AA8772D9-67A3-4CE4-B7C3-7B8213DDBAE0}" dt="2023-11-12T01:48:32.833" v="118" actId="1076"/>
          <ac:picMkLst>
            <pc:docMk/>
            <pc:sldMk cId="3781879140" sldId="382"/>
            <ac:picMk id="7" creationId="{704A4E56-4864-4A70-A09E-060CD7C5B55D}"/>
          </ac:picMkLst>
        </pc:picChg>
      </pc:sldChg>
      <pc:sldChg chg="modSp">
        <pc:chgData name="Christian Navarro" userId="S::cnavarro@floridapoly.edu::c25dad19-d08c-4611-ab05-d85e0c0fb7e0" providerId="AD" clId="Web-{AA8772D9-67A3-4CE4-B7C3-7B8213DDBAE0}" dt="2023-11-12T01:49:13.381" v="124" actId="20577"/>
        <pc:sldMkLst>
          <pc:docMk/>
          <pc:sldMk cId="147794055" sldId="383"/>
        </pc:sldMkLst>
        <pc:spChg chg="mod">
          <ac:chgData name="Christian Navarro" userId="S::cnavarro@floridapoly.edu::c25dad19-d08c-4611-ab05-d85e0c0fb7e0" providerId="AD" clId="Web-{AA8772D9-67A3-4CE4-B7C3-7B8213DDBAE0}" dt="2023-11-12T01:49:13.381" v="124" actId="20577"/>
          <ac:spMkLst>
            <pc:docMk/>
            <pc:sldMk cId="147794055" sldId="383"/>
            <ac:spMk id="3" creationId="{27BEE499-A5DA-4286-88C9-403D9A43F835}"/>
          </ac:spMkLst>
        </pc:spChg>
      </pc:sldChg>
      <pc:sldChg chg="addSp modSp">
        <pc:chgData name="Christian Navarro" userId="S::cnavarro@floridapoly.edu::c25dad19-d08c-4611-ab05-d85e0c0fb7e0" providerId="AD" clId="Web-{AA8772D9-67A3-4CE4-B7C3-7B8213DDBAE0}" dt="2023-11-12T02:22:14.703" v="179" actId="1076"/>
        <pc:sldMkLst>
          <pc:docMk/>
          <pc:sldMk cId="241137920" sldId="385"/>
        </pc:sldMkLst>
        <pc:spChg chg="mod">
          <ac:chgData name="Christian Navarro" userId="S::cnavarro@floridapoly.edu::c25dad19-d08c-4611-ab05-d85e0c0fb7e0" providerId="AD" clId="Web-{AA8772D9-67A3-4CE4-B7C3-7B8213DDBAE0}" dt="2023-11-12T02:21:49.999" v="167" actId="20577"/>
          <ac:spMkLst>
            <pc:docMk/>
            <pc:sldMk cId="241137920" sldId="385"/>
            <ac:spMk id="13" creationId="{86309DF0-1E0C-4025-8DE8-9F4C08612D54}"/>
          </ac:spMkLst>
        </pc:spChg>
        <pc:picChg chg="add mod">
          <ac:chgData name="Christian Navarro" userId="S::cnavarro@floridapoly.edu::c25dad19-d08c-4611-ab05-d85e0c0fb7e0" providerId="AD" clId="Web-{AA8772D9-67A3-4CE4-B7C3-7B8213DDBAE0}" dt="2023-11-12T02:22:14.703" v="179" actId="1076"/>
          <ac:picMkLst>
            <pc:docMk/>
            <pc:sldMk cId="241137920" sldId="385"/>
            <ac:picMk id="2" creationId="{DD59DC41-A4C2-E6C1-6AE0-6A047AB26B4E}"/>
          </ac:picMkLst>
        </pc:picChg>
        <pc:picChg chg="mod">
          <ac:chgData name="Christian Navarro" userId="S::cnavarro@floridapoly.edu::c25dad19-d08c-4611-ab05-d85e0c0fb7e0" providerId="AD" clId="Web-{AA8772D9-67A3-4CE4-B7C3-7B8213DDBAE0}" dt="2023-11-12T02:22:06.843" v="177" actId="1076"/>
          <ac:picMkLst>
            <pc:docMk/>
            <pc:sldMk cId="241137920" sldId="385"/>
            <ac:picMk id="5" creationId="{EBBA3C80-CA8B-4C4C-91E6-EB629C184D9B}"/>
          </ac:picMkLst>
        </pc:picChg>
        <pc:picChg chg="mod">
          <ac:chgData name="Christian Navarro" userId="S::cnavarro@floridapoly.edu::c25dad19-d08c-4611-ab05-d85e0c0fb7e0" providerId="AD" clId="Web-{AA8772D9-67A3-4CE4-B7C3-7B8213DDBAE0}" dt="2023-11-12T02:22:04.797" v="176" actId="1076"/>
          <ac:picMkLst>
            <pc:docMk/>
            <pc:sldMk cId="241137920" sldId="385"/>
            <ac:picMk id="7" creationId="{8BFD7121-3E7A-4688-91F8-9B3B88EFA430}"/>
          </ac:picMkLst>
        </pc:picChg>
      </pc:sldChg>
      <pc:sldChg chg="del ord">
        <pc:chgData name="Christian Navarro" userId="S::cnavarro@floridapoly.edu::c25dad19-d08c-4611-ab05-d85e0c0fb7e0" providerId="AD" clId="Web-{AA8772D9-67A3-4CE4-B7C3-7B8213DDBAE0}" dt="2023-11-12T03:05:11.455" v="227"/>
        <pc:sldMkLst>
          <pc:docMk/>
          <pc:sldMk cId="3930695037" sldId="388"/>
        </pc:sldMkLst>
      </pc:sldChg>
      <pc:sldChg chg="addSp delSp modSp mod setBg addAnim delAnim">
        <pc:chgData name="Christian Navarro" userId="S::cnavarro@floridapoly.edu::c25dad19-d08c-4611-ab05-d85e0c0fb7e0" providerId="AD" clId="Web-{AA8772D9-67A3-4CE4-B7C3-7B8213DDBAE0}" dt="2023-11-12T03:06:23.253" v="240" actId="20577"/>
        <pc:sldMkLst>
          <pc:docMk/>
          <pc:sldMk cId="2217086846" sldId="389"/>
        </pc:sldMkLst>
        <pc:spChg chg="mod ord">
          <ac:chgData name="Christian Navarro" userId="S::cnavarro@floridapoly.edu::c25dad19-d08c-4611-ab05-d85e0c0fb7e0" providerId="AD" clId="Web-{AA8772D9-67A3-4CE4-B7C3-7B8213DDBAE0}" dt="2023-11-12T03:06:23.253" v="240" actId="20577"/>
          <ac:spMkLst>
            <pc:docMk/>
            <pc:sldMk cId="2217086846" sldId="389"/>
            <ac:spMk id="2" creationId="{799D6E69-ADC1-48FC-8923-6568A7F0F5CC}"/>
          </ac:spMkLst>
        </pc:spChg>
        <pc:spChg chg="add">
          <ac:chgData name="Christian Navarro" userId="S::cnavarro@floridapoly.edu::c25dad19-d08c-4611-ab05-d85e0c0fb7e0" providerId="AD" clId="Web-{AA8772D9-67A3-4CE4-B7C3-7B8213DDBAE0}" dt="2023-11-12T03:05:44.862" v="235"/>
          <ac:spMkLst>
            <pc:docMk/>
            <pc:sldMk cId="2217086846" sldId="389"/>
            <ac:spMk id="9" creationId="{71B2258F-86CA-4D4D-8270-BC05FCDEBFB3}"/>
          </ac:spMkLst>
        </pc:spChg>
        <pc:spChg chg="add del">
          <ac:chgData name="Christian Navarro" userId="S::cnavarro@floridapoly.edu::c25dad19-d08c-4611-ab05-d85e0c0fb7e0" providerId="AD" clId="Web-{AA8772D9-67A3-4CE4-B7C3-7B8213DDBAE0}" dt="2023-11-12T03:05:41.690" v="234"/>
          <ac:spMkLst>
            <pc:docMk/>
            <pc:sldMk cId="2217086846" sldId="389"/>
            <ac:spMk id="12" creationId="{37C89E4B-3C9F-44B9-8B86-D9E3D112D8EC}"/>
          </ac:spMkLst>
        </pc:spChg>
        <pc:picChg chg="mod">
          <ac:chgData name="Christian Navarro" userId="S::cnavarro@floridapoly.edu::c25dad19-d08c-4611-ab05-d85e0c0fb7e0" providerId="AD" clId="Web-{AA8772D9-67A3-4CE4-B7C3-7B8213DDBAE0}" dt="2023-11-12T03:05:44.862" v="235"/>
          <ac:picMkLst>
            <pc:docMk/>
            <pc:sldMk cId="2217086846" sldId="389"/>
            <ac:picMk id="7" creationId="{5E4BD78B-D02F-439D-8471-F58DEAEF4328}"/>
          </ac:picMkLst>
        </pc:picChg>
        <pc:cxnChg chg="add del">
          <ac:chgData name="Christian Navarro" userId="S::cnavarro@floridapoly.edu::c25dad19-d08c-4611-ab05-d85e0c0fb7e0" providerId="AD" clId="Web-{AA8772D9-67A3-4CE4-B7C3-7B8213DDBAE0}" dt="2023-11-12T03:05:41.690" v="234"/>
          <ac:cxnSpMkLst>
            <pc:docMk/>
            <pc:sldMk cId="2217086846" sldId="389"/>
            <ac:cxnSpMk id="14" creationId="{AA2EAA10-076F-46BD-8F0F-B9A2FB77A85C}"/>
          </ac:cxnSpMkLst>
        </pc:cxnChg>
        <pc:cxnChg chg="add del">
          <ac:chgData name="Christian Navarro" userId="S::cnavarro@floridapoly.edu::c25dad19-d08c-4611-ab05-d85e0c0fb7e0" providerId="AD" clId="Web-{AA8772D9-67A3-4CE4-B7C3-7B8213DDBAE0}" dt="2023-11-12T03:05:41.690" v="234"/>
          <ac:cxnSpMkLst>
            <pc:docMk/>
            <pc:sldMk cId="2217086846" sldId="389"/>
            <ac:cxnSpMk id="16" creationId="{D891E407-403B-4764-86C9-33A56D3BCAA3}"/>
          </ac:cxnSpMkLst>
        </pc:cxnChg>
      </pc:sldChg>
      <pc:sldChg chg="addSp modSp mod ord setBg">
        <pc:chgData name="Christian Navarro" userId="S::cnavarro@floridapoly.edu::c25dad19-d08c-4611-ab05-d85e0c0fb7e0" providerId="AD" clId="Web-{AA8772D9-67A3-4CE4-B7C3-7B8213DDBAE0}" dt="2023-11-12T03:09:01.433" v="263"/>
        <pc:sldMkLst>
          <pc:docMk/>
          <pc:sldMk cId="2637022984" sldId="392"/>
        </pc:sldMkLst>
        <pc:spChg chg="mod">
          <ac:chgData name="Christian Navarro" userId="S::cnavarro@floridapoly.edu::c25dad19-d08c-4611-ab05-d85e0c0fb7e0" providerId="AD" clId="Web-{AA8772D9-67A3-4CE4-B7C3-7B8213DDBAE0}" dt="2023-11-12T03:06:18.862" v="239" actId="20577"/>
          <ac:spMkLst>
            <pc:docMk/>
            <pc:sldMk cId="2637022984" sldId="392"/>
            <ac:spMk id="2" creationId="{868EE005-1434-0E4D-852E-4028134EBCA8}"/>
          </ac:spMkLst>
        </pc:spChg>
        <pc:spChg chg="mod">
          <ac:chgData name="Christian Navarro" userId="S::cnavarro@floridapoly.edu::c25dad19-d08c-4611-ab05-d85e0c0fb7e0" providerId="AD" clId="Web-{AA8772D9-67A3-4CE4-B7C3-7B8213DDBAE0}" dt="2023-11-12T03:06:07.284" v="238"/>
          <ac:spMkLst>
            <pc:docMk/>
            <pc:sldMk cId="2637022984" sldId="392"/>
            <ac:spMk id="3" creationId="{6E5209EA-631B-3A4E-B13A-4B02651D1404}"/>
          </ac:spMkLst>
        </pc:spChg>
        <pc:spChg chg="add mod">
          <ac:chgData name="Christian Navarro" userId="S::cnavarro@floridapoly.edu::c25dad19-d08c-4611-ab05-d85e0c0fb7e0" providerId="AD" clId="Web-{AA8772D9-67A3-4CE4-B7C3-7B8213DDBAE0}" dt="2023-11-12T03:08:46.491" v="262" actId="1076"/>
          <ac:spMkLst>
            <pc:docMk/>
            <pc:sldMk cId="2637022984" sldId="392"/>
            <ac:spMk id="6" creationId="{A3B33CD4-E511-AD52-1AEF-FE6495DDD1A7}"/>
          </ac:spMkLst>
        </pc:spChg>
        <pc:spChg chg="add">
          <ac:chgData name="Christian Navarro" userId="S::cnavarro@floridapoly.edu::c25dad19-d08c-4611-ab05-d85e0c0fb7e0" providerId="AD" clId="Web-{AA8772D9-67A3-4CE4-B7C3-7B8213DDBAE0}" dt="2023-11-12T03:06:07.284" v="238"/>
          <ac:spMkLst>
            <pc:docMk/>
            <pc:sldMk cId="2637022984" sldId="392"/>
            <ac:spMk id="10" creationId="{69D47016-023F-44BD-981C-50E7A10A6609}"/>
          </ac:spMkLst>
        </pc:spChg>
        <pc:spChg chg="add">
          <ac:chgData name="Christian Navarro" userId="S::cnavarro@floridapoly.edu::c25dad19-d08c-4611-ab05-d85e0c0fb7e0" providerId="AD" clId="Web-{AA8772D9-67A3-4CE4-B7C3-7B8213DDBAE0}" dt="2023-11-12T03:06:07.284" v="238"/>
          <ac:spMkLst>
            <pc:docMk/>
            <pc:sldMk cId="2637022984" sldId="392"/>
            <ac:spMk id="12" creationId="{6D8B37B0-0682-433E-BC8D-498C04ABD9A7}"/>
          </ac:spMkLst>
        </pc:spChg>
        <pc:picChg chg="mod">
          <ac:chgData name="Christian Navarro" userId="S::cnavarro@floridapoly.edu::c25dad19-d08c-4611-ab05-d85e0c0fb7e0" providerId="AD" clId="Web-{AA8772D9-67A3-4CE4-B7C3-7B8213DDBAE0}" dt="2023-11-12T03:06:07.284" v="238"/>
          <ac:picMkLst>
            <pc:docMk/>
            <pc:sldMk cId="2637022984" sldId="392"/>
            <ac:picMk id="4" creationId="{F022DCE9-7456-4F4E-9FF0-1404610FDB60}"/>
          </ac:picMkLst>
        </pc:picChg>
        <pc:picChg chg="mod">
          <ac:chgData name="Christian Navarro" userId="S::cnavarro@floridapoly.edu::c25dad19-d08c-4611-ab05-d85e0c0fb7e0" providerId="AD" clId="Web-{AA8772D9-67A3-4CE4-B7C3-7B8213DDBAE0}" dt="2023-11-12T03:06:07.284" v="238"/>
          <ac:picMkLst>
            <pc:docMk/>
            <pc:sldMk cId="2637022984" sldId="392"/>
            <ac:picMk id="5" creationId="{267DD0D3-355C-E748-9FDE-490F0E496478}"/>
          </ac:picMkLst>
        </pc:picChg>
        <pc:inkChg chg="add">
          <ac:chgData name="Christian Navarro" userId="S::cnavarro@floridapoly.edu::c25dad19-d08c-4611-ab05-d85e0c0fb7e0" providerId="AD" clId="Web-{AA8772D9-67A3-4CE4-B7C3-7B8213DDBAE0}" dt="2023-11-12T03:09:01.433" v="263"/>
          <ac:inkMkLst>
            <pc:docMk/>
            <pc:sldMk cId="2637022984" sldId="392"/>
            <ac:inkMk id="7" creationId="{EC230C89-3F37-9B6C-8003-6D24261BA2FF}"/>
          </ac:inkMkLst>
        </pc:inkChg>
      </pc:sldChg>
      <pc:sldChg chg="addSp modSp">
        <pc:chgData name="Christian Navarro" userId="S::cnavarro@floridapoly.edu::c25dad19-d08c-4611-ab05-d85e0c0fb7e0" providerId="AD" clId="Web-{AA8772D9-67A3-4CE4-B7C3-7B8213DDBAE0}" dt="2023-11-12T03:59:10.121" v="387" actId="1076"/>
        <pc:sldMkLst>
          <pc:docMk/>
          <pc:sldMk cId="2759577797" sldId="393"/>
        </pc:sldMkLst>
        <pc:picChg chg="add mod">
          <ac:chgData name="Christian Navarro" userId="S::cnavarro@floridapoly.edu::c25dad19-d08c-4611-ab05-d85e0c0fb7e0" providerId="AD" clId="Web-{AA8772D9-67A3-4CE4-B7C3-7B8213DDBAE0}" dt="2023-11-12T03:59:10.121" v="387" actId="1076"/>
          <ac:picMkLst>
            <pc:docMk/>
            <pc:sldMk cId="2759577797" sldId="393"/>
            <ac:picMk id="3" creationId="{4168AD86-E130-FFFD-EAB9-D5EECACA0078}"/>
          </ac:picMkLst>
        </pc:picChg>
      </pc:sldChg>
      <pc:sldChg chg="addSp modSp mod ord setBg">
        <pc:chgData name="Christian Navarro" userId="S::cnavarro@floridapoly.edu::c25dad19-d08c-4611-ab05-d85e0c0fb7e0" providerId="AD" clId="Web-{AA8772D9-67A3-4CE4-B7C3-7B8213DDBAE0}" dt="2023-11-12T03:05:06.642" v="226" actId="1076"/>
        <pc:sldMkLst>
          <pc:docMk/>
          <pc:sldMk cId="3771576909" sldId="396"/>
        </pc:sldMkLst>
        <pc:spChg chg="mod">
          <ac:chgData name="Christian Navarro" userId="S::cnavarro@floridapoly.edu::c25dad19-d08c-4611-ab05-d85e0c0fb7e0" providerId="AD" clId="Web-{AA8772D9-67A3-4CE4-B7C3-7B8213DDBAE0}" dt="2023-11-12T03:04:29.688" v="220"/>
          <ac:spMkLst>
            <pc:docMk/>
            <pc:sldMk cId="3771576909" sldId="396"/>
            <ac:spMk id="2" creationId="{EC10CBE0-BDD7-4236-8017-AA8280B2C2BF}"/>
          </ac:spMkLst>
        </pc:spChg>
        <pc:spChg chg="mod">
          <ac:chgData name="Christian Navarro" userId="S::cnavarro@floridapoly.edu::c25dad19-d08c-4611-ab05-d85e0c0fb7e0" providerId="AD" clId="Web-{AA8772D9-67A3-4CE4-B7C3-7B8213DDBAE0}" dt="2023-11-12T03:04:29.688" v="220"/>
          <ac:spMkLst>
            <pc:docMk/>
            <pc:sldMk cId="3771576909" sldId="396"/>
            <ac:spMk id="3" creationId="{B975C3FF-3E96-47B4-B125-A9AC9C84F4FE}"/>
          </ac:spMkLst>
        </pc:spChg>
        <pc:spChg chg="add">
          <ac:chgData name="Christian Navarro" userId="S::cnavarro@floridapoly.edu::c25dad19-d08c-4611-ab05-d85e0c0fb7e0" providerId="AD" clId="Web-{AA8772D9-67A3-4CE4-B7C3-7B8213DDBAE0}" dt="2023-11-12T03:04:29.688" v="220"/>
          <ac:spMkLst>
            <pc:docMk/>
            <pc:sldMk cId="3771576909" sldId="396"/>
            <ac:spMk id="10" creationId="{04812C46-200A-4DEB-A05E-3ED6C68C2387}"/>
          </ac:spMkLst>
        </pc:spChg>
        <pc:spChg chg="add">
          <ac:chgData name="Christian Navarro" userId="S::cnavarro@floridapoly.edu::c25dad19-d08c-4611-ab05-d85e0c0fb7e0" providerId="AD" clId="Web-{AA8772D9-67A3-4CE4-B7C3-7B8213DDBAE0}" dt="2023-11-12T03:04:29.688" v="220"/>
          <ac:spMkLst>
            <pc:docMk/>
            <pc:sldMk cId="3771576909" sldId="396"/>
            <ac:spMk id="12" creationId="{D1EA859B-E555-4109-94F3-6700E046E008}"/>
          </ac:spMkLst>
        </pc:spChg>
        <pc:picChg chg="add mod ord">
          <ac:chgData name="Christian Navarro" userId="S::cnavarro@floridapoly.edu::c25dad19-d08c-4611-ab05-d85e0c0fb7e0" providerId="AD" clId="Web-{AA8772D9-67A3-4CE4-B7C3-7B8213DDBAE0}" dt="2023-11-12T03:04:29.688" v="220"/>
          <ac:picMkLst>
            <pc:docMk/>
            <pc:sldMk cId="3771576909" sldId="396"/>
            <ac:picMk id="5" creationId="{B59747CD-EF44-7990-BA18-78FC66A5AA64}"/>
          </ac:picMkLst>
        </pc:picChg>
        <pc:picChg chg="add mod">
          <ac:chgData name="Christian Navarro" userId="S::cnavarro@floridapoly.edu::c25dad19-d08c-4611-ab05-d85e0c0fb7e0" providerId="AD" clId="Web-{AA8772D9-67A3-4CE4-B7C3-7B8213DDBAE0}" dt="2023-11-12T03:05:06.642" v="226" actId="1076"/>
          <ac:picMkLst>
            <pc:docMk/>
            <pc:sldMk cId="3771576909" sldId="396"/>
            <ac:picMk id="7" creationId="{1827820A-D2E3-7748-1197-D6AA00F4A678}"/>
          </ac:picMkLst>
        </pc:picChg>
      </pc:sldChg>
      <pc:sldChg chg="modSp">
        <pc:chgData name="Christian Navarro" userId="S::cnavarro@floridapoly.edu::c25dad19-d08c-4611-ab05-d85e0c0fb7e0" providerId="AD" clId="Web-{AA8772D9-67A3-4CE4-B7C3-7B8213DDBAE0}" dt="2023-11-12T03:47:37.255" v="337"/>
        <pc:sldMkLst>
          <pc:docMk/>
          <pc:sldMk cId="694151385" sldId="397"/>
        </pc:sldMkLst>
        <pc:picChg chg="mod modCrop">
          <ac:chgData name="Christian Navarro" userId="S::cnavarro@floridapoly.edu::c25dad19-d08c-4611-ab05-d85e0c0fb7e0" providerId="AD" clId="Web-{AA8772D9-67A3-4CE4-B7C3-7B8213DDBAE0}" dt="2023-11-12T03:47:37.255" v="337"/>
          <ac:picMkLst>
            <pc:docMk/>
            <pc:sldMk cId="694151385" sldId="397"/>
            <ac:picMk id="8" creationId="{1B292AE9-374F-3D45-A284-12D69F142494}"/>
          </ac:picMkLst>
        </pc:picChg>
      </pc:sldChg>
      <pc:sldChg chg="modSp">
        <pc:chgData name="Christian Navarro" userId="S::cnavarro@floridapoly.edu::c25dad19-d08c-4611-ab05-d85e0c0fb7e0" providerId="AD" clId="Web-{AA8772D9-67A3-4CE4-B7C3-7B8213DDBAE0}" dt="2023-11-12T03:51:38.762" v="338" actId="20577"/>
        <pc:sldMkLst>
          <pc:docMk/>
          <pc:sldMk cId="3422110194" sldId="398"/>
        </pc:sldMkLst>
        <pc:spChg chg="mod">
          <ac:chgData name="Christian Navarro" userId="S::cnavarro@floridapoly.edu::c25dad19-d08c-4611-ab05-d85e0c0fb7e0" providerId="AD" clId="Web-{AA8772D9-67A3-4CE4-B7C3-7B8213DDBAE0}" dt="2023-11-12T03:51:38.762" v="338" actId="20577"/>
          <ac:spMkLst>
            <pc:docMk/>
            <pc:sldMk cId="3422110194" sldId="398"/>
            <ac:spMk id="2" creationId="{F3173D75-3EEF-D543-A66C-58897ED99108}"/>
          </ac:spMkLst>
        </pc:spChg>
      </pc:sldChg>
      <pc:sldChg chg="addSp delSp modSp new mod setBg">
        <pc:chgData name="Christian Navarro" userId="S::cnavarro@floridapoly.edu::c25dad19-d08c-4611-ab05-d85e0c0fb7e0" providerId="AD" clId="Web-{AA8772D9-67A3-4CE4-B7C3-7B8213DDBAE0}" dt="2023-11-12T00:25:36.139" v="7"/>
        <pc:sldMkLst>
          <pc:docMk/>
          <pc:sldMk cId="818259409" sldId="400"/>
        </pc:sldMkLst>
        <pc:spChg chg="mod">
          <ac:chgData name="Christian Navarro" userId="S::cnavarro@floridapoly.edu::c25dad19-d08c-4611-ab05-d85e0c0fb7e0" providerId="AD" clId="Web-{AA8772D9-67A3-4CE4-B7C3-7B8213DDBAE0}" dt="2023-11-12T00:25:36.139" v="7"/>
          <ac:spMkLst>
            <pc:docMk/>
            <pc:sldMk cId="818259409" sldId="400"/>
            <ac:spMk id="2" creationId="{DF1A7F71-543E-F9B4-2DE3-17013FBC5981}"/>
          </ac:spMkLst>
        </pc:spChg>
        <pc:spChg chg="del">
          <ac:chgData name="Christian Navarro" userId="S::cnavarro@floridapoly.edu::c25dad19-d08c-4611-ab05-d85e0c0fb7e0" providerId="AD" clId="Web-{AA8772D9-67A3-4CE4-B7C3-7B8213DDBAE0}" dt="2023-11-12T00:25:10.342" v="1"/>
          <ac:spMkLst>
            <pc:docMk/>
            <pc:sldMk cId="818259409" sldId="400"/>
            <ac:spMk id="3" creationId="{769B45BF-FC90-5D3E-D8D2-C4CDBF37C8A8}"/>
          </ac:spMkLst>
        </pc:spChg>
        <pc:spChg chg="add">
          <ac:chgData name="Christian Navarro" userId="S::cnavarro@floridapoly.edu::c25dad19-d08c-4611-ab05-d85e0c0fb7e0" providerId="AD" clId="Web-{AA8772D9-67A3-4CE4-B7C3-7B8213DDBAE0}" dt="2023-11-12T00:25:36.139" v="7"/>
          <ac:spMkLst>
            <pc:docMk/>
            <pc:sldMk cId="818259409" sldId="400"/>
            <ac:spMk id="11" creationId="{2151139A-886F-4B97-8815-729AD3831BBD}"/>
          </ac:spMkLst>
        </pc:spChg>
        <pc:spChg chg="add">
          <ac:chgData name="Christian Navarro" userId="S::cnavarro@floridapoly.edu::c25dad19-d08c-4611-ab05-d85e0c0fb7e0" providerId="AD" clId="Web-{AA8772D9-67A3-4CE4-B7C3-7B8213DDBAE0}" dt="2023-11-12T00:25:36.139" v="7"/>
          <ac:spMkLst>
            <pc:docMk/>
            <pc:sldMk cId="818259409" sldId="400"/>
            <ac:spMk id="13" creationId="{AB5E08C4-8CDD-4623-A5B8-E998C6DEE3B7}"/>
          </ac:spMkLst>
        </pc:spChg>
        <pc:spChg chg="add">
          <ac:chgData name="Christian Navarro" userId="S::cnavarro@floridapoly.edu::c25dad19-d08c-4611-ab05-d85e0c0fb7e0" providerId="AD" clId="Web-{AA8772D9-67A3-4CE4-B7C3-7B8213DDBAE0}" dt="2023-11-12T00:25:36.139" v="7"/>
          <ac:spMkLst>
            <pc:docMk/>
            <pc:sldMk cId="818259409" sldId="400"/>
            <ac:spMk id="15" creationId="{15F33878-D502-4FFA-8ACE-F2AECDB2A23F}"/>
          </ac:spMkLst>
        </pc:spChg>
        <pc:spChg chg="add">
          <ac:chgData name="Christian Navarro" userId="S::cnavarro@floridapoly.edu::c25dad19-d08c-4611-ab05-d85e0c0fb7e0" providerId="AD" clId="Web-{AA8772D9-67A3-4CE4-B7C3-7B8213DDBAE0}" dt="2023-11-12T00:25:36.139" v="7"/>
          <ac:spMkLst>
            <pc:docMk/>
            <pc:sldMk cId="818259409" sldId="400"/>
            <ac:spMk id="17" creationId="{D3539FEE-81D3-4406-802E-60B20B16F4F6}"/>
          </ac:spMkLst>
        </pc:spChg>
        <pc:spChg chg="add">
          <ac:chgData name="Christian Navarro" userId="S::cnavarro@floridapoly.edu::c25dad19-d08c-4611-ab05-d85e0c0fb7e0" providerId="AD" clId="Web-{AA8772D9-67A3-4CE4-B7C3-7B8213DDBAE0}" dt="2023-11-12T00:25:36.139" v="7"/>
          <ac:spMkLst>
            <pc:docMk/>
            <pc:sldMk cId="818259409" sldId="400"/>
            <ac:spMk id="19" creationId="{DC701763-729E-462F-A5A8-E0DEFEB1E2E4}"/>
          </ac:spMkLst>
        </pc:spChg>
        <pc:picChg chg="add mod ord">
          <ac:chgData name="Christian Navarro" userId="S::cnavarro@floridapoly.edu::c25dad19-d08c-4611-ab05-d85e0c0fb7e0" providerId="AD" clId="Web-{AA8772D9-67A3-4CE4-B7C3-7B8213DDBAE0}" dt="2023-11-12T00:25:36.139" v="7"/>
          <ac:picMkLst>
            <pc:docMk/>
            <pc:sldMk cId="818259409" sldId="400"/>
            <ac:picMk id="4" creationId="{2008B6F2-E185-93D1-8A2C-4672D0BE863D}"/>
          </ac:picMkLst>
        </pc:picChg>
        <pc:picChg chg="add mod">
          <ac:chgData name="Christian Navarro" userId="S::cnavarro@floridapoly.edu::c25dad19-d08c-4611-ab05-d85e0c0fb7e0" providerId="AD" clId="Web-{AA8772D9-67A3-4CE4-B7C3-7B8213DDBAE0}" dt="2023-11-12T00:25:36.139" v="7"/>
          <ac:picMkLst>
            <pc:docMk/>
            <pc:sldMk cId="818259409" sldId="400"/>
            <ac:picMk id="6" creationId="{B474E71E-9EF2-93C3-F416-4CF42E1C1BED}"/>
          </ac:picMkLst>
        </pc:picChg>
      </pc:sldChg>
      <pc:sldChg chg="addSp delSp modSp add replId">
        <pc:chgData name="Christian Navarro" userId="S::cnavarro@floridapoly.edu::c25dad19-d08c-4611-ab05-d85e0c0fb7e0" providerId="AD" clId="Web-{AA8772D9-67A3-4CE4-B7C3-7B8213DDBAE0}" dt="2023-11-12T01:38:34.951" v="86" actId="1076"/>
        <pc:sldMkLst>
          <pc:docMk/>
          <pc:sldMk cId="335692557" sldId="401"/>
        </pc:sldMkLst>
        <pc:spChg chg="mod">
          <ac:chgData name="Christian Navarro" userId="S::cnavarro@floridapoly.edu::c25dad19-d08c-4611-ab05-d85e0c0fb7e0" providerId="AD" clId="Web-{AA8772D9-67A3-4CE4-B7C3-7B8213DDBAE0}" dt="2023-11-12T01:38:32.936" v="85" actId="20577"/>
          <ac:spMkLst>
            <pc:docMk/>
            <pc:sldMk cId="335692557" sldId="401"/>
            <ac:spMk id="3" creationId="{1BF3FC92-A3D5-4D07-8535-29D274F4DF4E}"/>
          </ac:spMkLst>
        </pc:spChg>
        <pc:picChg chg="del">
          <ac:chgData name="Christian Navarro" userId="S::cnavarro@floridapoly.edu::c25dad19-d08c-4611-ab05-d85e0c0fb7e0" providerId="AD" clId="Web-{AA8772D9-67A3-4CE4-B7C3-7B8213DDBAE0}" dt="2023-11-12T00:58:23.675" v="40"/>
          <ac:picMkLst>
            <pc:docMk/>
            <pc:sldMk cId="335692557" sldId="401"/>
            <ac:picMk id="2" creationId="{725CAE95-2664-6496-D5EA-9E1107C39382}"/>
          </ac:picMkLst>
        </pc:picChg>
        <pc:picChg chg="del">
          <ac:chgData name="Christian Navarro" userId="S::cnavarro@floridapoly.edu::c25dad19-d08c-4611-ab05-d85e0c0fb7e0" providerId="AD" clId="Web-{AA8772D9-67A3-4CE4-B7C3-7B8213DDBAE0}" dt="2023-11-12T00:58:21.457" v="38"/>
          <ac:picMkLst>
            <pc:docMk/>
            <pc:sldMk cId="335692557" sldId="401"/>
            <ac:picMk id="5" creationId="{EF101652-95F1-4F95-B2F2-61C7776A041D}"/>
          </ac:picMkLst>
        </pc:picChg>
        <pc:picChg chg="del">
          <ac:chgData name="Christian Navarro" userId="S::cnavarro@floridapoly.edu::c25dad19-d08c-4611-ab05-d85e0c0fb7e0" providerId="AD" clId="Web-{AA8772D9-67A3-4CE4-B7C3-7B8213DDBAE0}" dt="2023-11-12T00:58:22.800" v="39"/>
          <ac:picMkLst>
            <pc:docMk/>
            <pc:sldMk cId="335692557" sldId="401"/>
            <ac:picMk id="6" creationId="{9942F266-9370-A1AA-FDBE-DC1668D99024}"/>
          </ac:picMkLst>
        </pc:picChg>
        <pc:picChg chg="add del mod">
          <ac:chgData name="Christian Navarro" userId="S::cnavarro@floridapoly.edu::c25dad19-d08c-4611-ab05-d85e0c0fb7e0" providerId="AD" clId="Web-{AA8772D9-67A3-4CE4-B7C3-7B8213DDBAE0}" dt="2023-11-12T00:58:31.910" v="43"/>
          <ac:picMkLst>
            <pc:docMk/>
            <pc:sldMk cId="335692557" sldId="401"/>
            <ac:picMk id="7" creationId="{4F3F1035-031A-C680-02E6-BA93EA4559CB}"/>
          </ac:picMkLst>
        </pc:picChg>
        <pc:picChg chg="add mod">
          <ac:chgData name="Christian Navarro" userId="S::cnavarro@floridapoly.edu::c25dad19-d08c-4611-ab05-d85e0c0fb7e0" providerId="AD" clId="Web-{AA8772D9-67A3-4CE4-B7C3-7B8213DDBAE0}" dt="2023-11-12T00:58:51.676" v="46" actId="1076"/>
          <ac:picMkLst>
            <pc:docMk/>
            <pc:sldMk cId="335692557" sldId="401"/>
            <ac:picMk id="8" creationId="{C2DBE668-8369-7E2A-E3C3-D29A02ACE966}"/>
          </ac:picMkLst>
        </pc:picChg>
        <pc:picChg chg="add mod">
          <ac:chgData name="Christian Navarro" userId="S::cnavarro@floridapoly.edu::c25dad19-d08c-4611-ab05-d85e0c0fb7e0" providerId="AD" clId="Web-{AA8772D9-67A3-4CE4-B7C3-7B8213DDBAE0}" dt="2023-11-12T01:38:34.951" v="86" actId="1076"/>
          <ac:picMkLst>
            <pc:docMk/>
            <pc:sldMk cId="335692557" sldId="401"/>
            <ac:picMk id="9" creationId="{92AE92E8-0556-112A-B4B7-C682A6958E8E}"/>
          </ac:picMkLst>
        </pc:picChg>
      </pc:sldChg>
      <pc:sldChg chg="addSp delSp modSp new ord">
        <pc:chgData name="Christian Navarro" userId="S::cnavarro@floridapoly.edu::c25dad19-d08c-4611-ab05-d85e0c0fb7e0" providerId="AD" clId="Web-{AA8772D9-67A3-4CE4-B7C3-7B8213DDBAE0}" dt="2023-11-12T03:05:18.814" v="228"/>
        <pc:sldMkLst>
          <pc:docMk/>
          <pc:sldMk cId="2756560309" sldId="402"/>
        </pc:sldMkLst>
        <pc:spChg chg="del">
          <ac:chgData name="Christian Navarro" userId="S::cnavarro@floridapoly.edu::c25dad19-d08c-4611-ab05-d85e0c0fb7e0" providerId="AD" clId="Web-{AA8772D9-67A3-4CE4-B7C3-7B8213DDBAE0}" dt="2023-11-12T02:01:22.184" v="126"/>
          <ac:spMkLst>
            <pc:docMk/>
            <pc:sldMk cId="2756560309" sldId="402"/>
            <ac:spMk id="3" creationId="{B2B9F8D9-E17D-80BC-14C2-930E0876F568}"/>
          </ac:spMkLst>
        </pc:spChg>
        <pc:picChg chg="add mod ord">
          <ac:chgData name="Christian Navarro" userId="S::cnavarro@floridapoly.edu::c25dad19-d08c-4611-ab05-d85e0c0fb7e0" providerId="AD" clId="Web-{AA8772D9-67A3-4CE4-B7C3-7B8213DDBAE0}" dt="2023-11-12T02:01:22.184" v="126"/>
          <ac:picMkLst>
            <pc:docMk/>
            <pc:sldMk cId="2756560309" sldId="402"/>
            <ac:picMk id="4" creationId="{EE6966A4-98CB-0412-9CA7-76083D2DC568}"/>
          </ac:picMkLst>
        </pc:picChg>
        <pc:picChg chg="add mod">
          <ac:chgData name="Christian Navarro" userId="S::cnavarro@floridapoly.edu::c25dad19-d08c-4611-ab05-d85e0c0fb7e0" providerId="AD" clId="Web-{AA8772D9-67A3-4CE4-B7C3-7B8213DDBAE0}" dt="2023-11-12T03:03:58.922" v="218" actId="1076"/>
          <ac:picMkLst>
            <pc:docMk/>
            <pc:sldMk cId="2756560309" sldId="402"/>
            <ac:picMk id="5" creationId="{CAC6FF04-E0DE-7977-1261-1460C63076F6}"/>
          </ac:picMkLst>
        </pc:picChg>
        <pc:picChg chg="add mod">
          <ac:chgData name="Christian Navarro" userId="S::cnavarro@floridapoly.edu::c25dad19-d08c-4611-ab05-d85e0c0fb7e0" providerId="AD" clId="Web-{AA8772D9-67A3-4CE4-B7C3-7B8213DDBAE0}" dt="2023-11-12T02:03:27.188" v="129" actId="1076"/>
          <ac:picMkLst>
            <pc:docMk/>
            <pc:sldMk cId="2756560309" sldId="402"/>
            <ac:picMk id="6" creationId="{F64ECB71-4C90-D955-96AB-7347A7B029DC}"/>
          </ac:picMkLst>
        </pc:picChg>
      </pc:sldChg>
      <pc:sldChg chg="addSp delSp modSp new">
        <pc:chgData name="Christian Navarro" userId="S::cnavarro@floridapoly.edu::c25dad19-d08c-4611-ab05-d85e0c0fb7e0" providerId="AD" clId="Web-{AA8772D9-67A3-4CE4-B7C3-7B8213DDBAE0}" dt="2023-11-12T03:02:13.466" v="213"/>
        <pc:sldMkLst>
          <pc:docMk/>
          <pc:sldMk cId="3998375545" sldId="403"/>
        </pc:sldMkLst>
        <pc:spChg chg="mod">
          <ac:chgData name="Christian Navarro" userId="S::cnavarro@floridapoly.edu::c25dad19-d08c-4611-ab05-d85e0c0fb7e0" providerId="AD" clId="Web-{AA8772D9-67A3-4CE4-B7C3-7B8213DDBAE0}" dt="2023-11-12T03:00:56.601" v="199" actId="20577"/>
          <ac:spMkLst>
            <pc:docMk/>
            <pc:sldMk cId="3998375545" sldId="403"/>
            <ac:spMk id="2" creationId="{F2188BAA-A3E4-E3FB-CF5C-6C14E481B8FD}"/>
          </ac:spMkLst>
        </pc:spChg>
        <pc:spChg chg="del">
          <ac:chgData name="Christian Navarro" userId="S::cnavarro@floridapoly.edu::c25dad19-d08c-4611-ab05-d85e0c0fb7e0" providerId="AD" clId="Web-{AA8772D9-67A3-4CE4-B7C3-7B8213DDBAE0}" dt="2023-11-12T02:59:49.443" v="181"/>
          <ac:spMkLst>
            <pc:docMk/>
            <pc:sldMk cId="3998375545" sldId="403"/>
            <ac:spMk id="3" creationId="{0709780E-C74A-FEA1-DB4A-063D9E67B0C2}"/>
          </ac:spMkLst>
        </pc:spChg>
        <pc:picChg chg="add mod ord">
          <ac:chgData name="Christian Navarro" userId="S::cnavarro@floridapoly.edu::c25dad19-d08c-4611-ab05-d85e0c0fb7e0" providerId="AD" clId="Web-{AA8772D9-67A3-4CE4-B7C3-7B8213DDBAE0}" dt="2023-11-12T03:01:06.664" v="203" actId="1076"/>
          <ac:picMkLst>
            <pc:docMk/>
            <pc:sldMk cId="3998375545" sldId="403"/>
            <ac:picMk id="4" creationId="{DE4CD252-1514-8C06-C746-F23AA269042C}"/>
          </ac:picMkLst>
        </pc:picChg>
        <pc:picChg chg="add mod">
          <ac:chgData name="Christian Navarro" userId="S::cnavarro@floridapoly.edu::c25dad19-d08c-4611-ab05-d85e0c0fb7e0" providerId="AD" clId="Web-{AA8772D9-67A3-4CE4-B7C3-7B8213DDBAE0}" dt="2023-11-12T03:01:08.851" v="204" actId="1076"/>
          <ac:picMkLst>
            <pc:docMk/>
            <pc:sldMk cId="3998375545" sldId="403"/>
            <ac:picMk id="5" creationId="{D886DAC6-3582-C0F9-EBC8-3E7814C8D3BE}"/>
          </ac:picMkLst>
        </pc:picChg>
        <pc:picChg chg="add mod">
          <ac:chgData name="Christian Navarro" userId="S::cnavarro@floridapoly.edu::c25dad19-d08c-4611-ab05-d85e0c0fb7e0" providerId="AD" clId="Web-{AA8772D9-67A3-4CE4-B7C3-7B8213DDBAE0}" dt="2023-11-12T03:01:47.950" v="208" actId="1076"/>
          <ac:picMkLst>
            <pc:docMk/>
            <pc:sldMk cId="3998375545" sldId="403"/>
            <ac:picMk id="6" creationId="{09A96BAA-E663-F734-DEAB-07AF922AE495}"/>
          </ac:picMkLst>
        </pc:picChg>
        <pc:inkChg chg="add">
          <ac:chgData name="Christian Navarro" userId="S::cnavarro@floridapoly.edu::c25dad19-d08c-4611-ab05-d85e0c0fb7e0" providerId="AD" clId="Web-{AA8772D9-67A3-4CE4-B7C3-7B8213DDBAE0}" dt="2023-11-12T03:02:00.450" v="209"/>
          <ac:inkMkLst>
            <pc:docMk/>
            <pc:sldMk cId="3998375545" sldId="403"/>
            <ac:inkMk id="7" creationId="{22C1010F-823C-F060-BC61-9E66DD99ED5F}"/>
          </ac:inkMkLst>
        </pc:inkChg>
        <pc:inkChg chg="add">
          <ac:chgData name="Christian Navarro" userId="S::cnavarro@floridapoly.edu::c25dad19-d08c-4611-ab05-d85e0c0fb7e0" providerId="AD" clId="Web-{AA8772D9-67A3-4CE4-B7C3-7B8213DDBAE0}" dt="2023-11-12T03:02:02.294" v="210"/>
          <ac:inkMkLst>
            <pc:docMk/>
            <pc:sldMk cId="3998375545" sldId="403"/>
            <ac:inkMk id="8" creationId="{0D93D32F-214E-55B8-8AFC-AD31B8D80BDC}"/>
          </ac:inkMkLst>
        </pc:inkChg>
        <pc:inkChg chg="add del">
          <ac:chgData name="Christian Navarro" userId="S::cnavarro@floridapoly.edu::c25dad19-d08c-4611-ab05-d85e0c0fb7e0" providerId="AD" clId="Web-{AA8772D9-67A3-4CE4-B7C3-7B8213DDBAE0}" dt="2023-11-12T03:02:08.779" v="212"/>
          <ac:inkMkLst>
            <pc:docMk/>
            <pc:sldMk cId="3998375545" sldId="403"/>
            <ac:inkMk id="9" creationId="{EBB9F620-C3C7-D602-E0F1-7AD5660C28E3}"/>
          </ac:inkMkLst>
        </pc:inkChg>
        <pc:inkChg chg="add">
          <ac:chgData name="Christian Navarro" userId="S::cnavarro@floridapoly.edu::c25dad19-d08c-4611-ab05-d85e0c0fb7e0" providerId="AD" clId="Web-{AA8772D9-67A3-4CE4-B7C3-7B8213DDBAE0}" dt="2023-11-12T03:02:13.466" v="213"/>
          <ac:inkMkLst>
            <pc:docMk/>
            <pc:sldMk cId="3998375545" sldId="403"/>
            <ac:inkMk id="10" creationId="{03A2FD07-238C-8720-3E5E-30AF5456E1C6}"/>
          </ac:inkMkLst>
        </pc:inkChg>
      </pc:sldChg>
      <pc:sldChg chg="addSp delSp modSp new mod setBg">
        <pc:chgData name="Christian Navarro" userId="S::cnavarro@floridapoly.edu::c25dad19-d08c-4611-ab05-d85e0c0fb7e0" providerId="AD" clId="Web-{AA8772D9-67A3-4CE4-B7C3-7B8213DDBAE0}" dt="2023-11-12T03:15:01.398" v="306"/>
        <pc:sldMkLst>
          <pc:docMk/>
          <pc:sldMk cId="143236848" sldId="404"/>
        </pc:sldMkLst>
        <pc:spChg chg="mod">
          <ac:chgData name="Christian Navarro" userId="S::cnavarro@floridapoly.edu::c25dad19-d08c-4611-ab05-d85e0c0fb7e0" providerId="AD" clId="Web-{AA8772D9-67A3-4CE4-B7C3-7B8213DDBAE0}" dt="2023-11-12T03:13:45.896" v="299"/>
          <ac:spMkLst>
            <pc:docMk/>
            <pc:sldMk cId="143236848" sldId="404"/>
            <ac:spMk id="2" creationId="{233235FE-96AF-7DCD-9531-3F05E0C2838A}"/>
          </ac:spMkLst>
        </pc:spChg>
        <pc:spChg chg="add del mod">
          <ac:chgData name="Christian Navarro" userId="S::cnavarro@floridapoly.edu::c25dad19-d08c-4611-ab05-d85e0c0fb7e0" providerId="AD" clId="Web-{AA8772D9-67A3-4CE4-B7C3-7B8213DDBAE0}" dt="2023-11-12T03:13:45.896" v="299"/>
          <ac:spMkLst>
            <pc:docMk/>
            <pc:sldMk cId="143236848" sldId="404"/>
            <ac:spMk id="3" creationId="{57F40FBA-045F-0B6C-E5C2-FA98AF1407FB}"/>
          </ac:spMkLst>
        </pc:spChg>
        <pc:spChg chg="add">
          <ac:chgData name="Christian Navarro" userId="S::cnavarro@floridapoly.edu::c25dad19-d08c-4611-ab05-d85e0c0fb7e0" providerId="AD" clId="Web-{AA8772D9-67A3-4CE4-B7C3-7B8213DDBAE0}" dt="2023-11-12T03:13:45.896" v="299"/>
          <ac:spMkLst>
            <pc:docMk/>
            <pc:sldMk cId="143236848" sldId="404"/>
            <ac:spMk id="12" creationId="{7C98A213-5994-475E-B327-DC6EC27FBA8B}"/>
          </ac:spMkLst>
        </pc:spChg>
        <pc:spChg chg="add">
          <ac:chgData name="Christian Navarro" userId="S::cnavarro@floridapoly.edu::c25dad19-d08c-4611-ab05-d85e0c0fb7e0" providerId="AD" clId="Web-{AA8772D9-67A3-4CE4-B7C3-7B8213DDBAE0}" dt="2023-11-12T03:13:45.896" v="299"/>
          <ac:spMkLst>
            <pc:docMk/>
            <pc:sldMk cId="143236848" sldId="404"/>
            <ac:spMk id="14" creationId="{4B030A0D-0DAD-4A99-89BB-419527D6A64B}"/>
          </ac:spMkLst>
        </pc:spChg>
        <pc:picChg chg="add del mod ord">
          <ac:chgData name="Christian Navarro" userId="S::cnavarro@floridapoly.edu::c25dad19-d08c-4611-ab05-d85e0c0fb7e0" providerId="AD" clId="Web-{AA8772D9-67A3-4CE4-B7C3-7B8213DDBAE0}" dt="2023-11-12T03:10:49.826" v="276"/>
          <ac:picMkLst>
            <pc:docMk/>
            <pc:sldMk cId="143236848" sldId="404"/>
            <ac:picMk id="4" creationId="{8E0BA3FC-9B99-85D3-18DA-A2D698AB6284}"/>
          </ac:picMkLst>
        </pc:picChg>
        <pc:picChg chg="add mod ord">
          <ac:chgData name="Christian Navarro" userId="S::cnavarro@floridapoly.edu::c25dad19-d08c-4611-ab05-d85e0c0fb7e0" providerId="AD" clId="Web-{AA8772D9-67A3-4CE4-B7C3-7B8213DDBAE0}" dt="2023-11-12T03:13:51.037" v="301" actId="1076"/>
          <ac:picMkLst>
            <pc:docMk/>
            <pc:sldMk cId="143236848" sldId="404"/>
            <ac:picMk id="5" creationId="{F8FA639A-A8F2-2E83-D64C-0A40E0A96731}"/>
          </ac:picMkLst>
        </pc:picChg>
        <pc:picChg chg="add mod ord">
          <ac:chgData name="Christian Navarro" userId="S::cnavarro@floridapoly.edu::c25dad19-d08c-4611-ab05-d85e0c0fb7e0" providerId="AD" clId="Web-{AA8772D9-67A3-4CE4-B7C3-7B8213DDBAE0}" dt="2023-11-12T03:13:45.896" v="299"/>
          <ac:picMkLst>
            <pc:docMk/>
            <pc:sldMk cId="143236848" sldId="404"/>
            <ac:picMk id="6" creationId="{FD1BEE76-5900-E4BF-CC3E-0806FA0095BD}"/>
          </ac:picMkLst>
        </pc:picChg>
        <pc:picChg chg="add mod">
          <ac:chgData name="Christian Navarro" userId="S::cnavarro@floridapoly.edu::c25dad19-d08c-4611-ab05-d85e0c0fb7e0" providerId="AD" clId="Web-{AA8772D9-67A3-4CE4-B7C3-7B8213DDBAE0}" dt="2023-11-12T03:13:48.740" v="300" actId="1076"/>
          <ac:picMkLst>
            <pc:docMk/>
            <pc:sldMk cId="143236848" sldId="404"/>
            <ac:picMk id="7" creationId="{BBE58BF6-F07C-579A-4945-4490FF7D2487}"/>
          </ac:picMkLst>
        </pc:picChg>
        <pc:picChg chg="add del mod">
          <ac:chgData name="Christian Navarro" userId="S::cnavarro@floridapoly.edu::c25dad19-d08c-4611-ab05-d85e0c0fb7e0" providerId="AD" clId="Web-{AA8772D9-67A3-4CE4-B7C3-7B8213DDBAE0}" dt="2023-11-12T03:15:01.398" v="306"/>
          <ac:picMkLst>
            <pc:docMk/>
            <pc:sldMk cId="143236848" sldId="404"/>
            <ac:picMk id="8" creationId="{8D41E368-57E2-269A-2BC6-896CB3807D27}"/>
          </ac:picMkLst>
        </pc:picChg>
      </pc:sldChg>
      <pc:sldChg chg="addSp modSp new">
        <pc:chgData name="Christian Navarro" userId="S::cnavarro@floridapoly.edu::c25dad19-d08c-4611-ab05-d85e0c0fb7e0" providerId="AD" clId="Web-{AA8772D9-67A3-4CE4-B7C3-7B8213DDBAE0}" dt="2023-11-12T03:23:44.847" v="335" actId="1076"/>
        <pc:sldMkLst>
          <pc:docMk/>
          <pc:sldMk cId="1510309239" sldId="405"/>
        </pc:sldMkLst>
        <pc:spChg chg="mod">
          <ac:chgData name="Christian Navarro" userId="S::cnavarro@floridapoly.edu::c25dad19-d08c-4611-ab05-d85e0c0fb7e0" providerId="AD" clId="Web-{AA8772D9-67A3-4CE4-B7C3-7B8213DDBAE0}" dt="2023-11-12T03:23:10.925" v="323" actId="20577"/>
          <ac:spMkLst>
            <pc:docMk/>
            <pc:sldMk cId="1510309239" sldId="405"/>
            <ac:spMk id="2" creationId="{44547685-7345-0154-B237-E5B6BD45D518}"/>
          </ac:spMkLst>
        </pc:spChg>
        <pc:spChg chg="mod">
          <ac:chgData name="Christian Navarro" userId="S::cnavarro@floridapoly.edu::c25dad19-d08c-4611-ab05-d85e0c0fb7e0" providerId="AD" clId="Web-{AA8772D9-67A3-4CE4-B7C3-7B8213DDBAE0}" dt="2023-11-12T03:23:36.097" v="332" actId="20577"/>
          <ac:spMkLst>
            <pc:docMk/>
            <pc:sldMk cId="1510309239" sldId="405"/>
            <ac:spMk id="3" creationId="{AF744700-0738-46E6-DC85-17670A4A53E2}"/>
          </ac:spMkLst>
        </pc:spChg>
        <pc:picChg chg="add mod">
          <ac:chgData name="Christian Navarro" userId="S::cnavarro@floridapoly.edu::c25dad19-d08c-4611-ab05-d85e0c0fb7e0" providerId="AD" clId="Web-{AA8772D9-67A3-4CE4-B7C3-7B8213DDBAE0}" dt="2023-11-12T03:23:40.629" v="333" actId="1076"/>
          <ac:picMkLst>
            <pc:docMk/>
            <pc:sldMk cId="1510309239" sldId="405"/>
            <ac:picMk id="4" creationId="{8FF1BC0E-4573-C954-5E1B-E549ECAFBAC5}"/>
          </ac:picMkLst>
        </pc:picChg>
        <pc:picChg chg="add mod">
          <ac:chgData name="Christian Navarro" userId="S::cnavarro@floridapoly.edu::c25dad19-d08c-4611-ab05-d85e0c0fb7e0" providerId="AD" clId="Web-{AA8772D9-67A3-4CE4-B7C3-7B8213DDBAE0}" dt="2023-11-12T03:23:44.847" v="335" actId="1076"/>
          <ac:picMkLst>
            <pc:docMk/>
            <pc:sldMk cId="1510309239" sldId="405"/>
            <ac:picMk id="5" creationId="{197C15E3-5030-F378-E383-47460BA4AE8B}"/>
          </ac:picMkLst>
        </pc:picChg>
        <pc:picChg chg="add mod">
          <ac:chgData name="Christian Navarro" userId="S::cnavarro@floridapoly.edu::c25dad19-d08c-4611-ab05-d85e0c0fb7e0" providerId="AD" clId="Web-{AA8772D9-67A3-4CE4-B7C3-7B8213DDBAE0}" dt="2023-11-12T03:23:43.035" v="334" actId="1076"/>
          <ac:picMkLst>
            <pc:docMk/>
            <pc:sldMk cId="1510309239" sldId="405"/>
            <ac:picMk id="6" creationId="{5827193E-CCFF-C180-B70E-57B51C95F6E6}"/>
          </ac:picMkLst>
        </pc:picChg>
      </pc:sldChg>
      <pc:sldChg chg="addSp delSp modSp new mod setBg">
        <pc:chgData name="Christian Navarro" userId="S::cnavarro@floridapoly.edu::c25dad19-d08c-4611-ab05-d85e0c0fb7e0" providerId="AD" clId="Web-{AA8772D9-67A3-4CE4-B7C3-7B8213DDBAE0}" dt="2023-11-12T04:00:17.873" v="388"/>
        <pc:sldMkLst>
          <pc:docMk/>
          <pc:sldMk cId="1220606400" sldId="406"/>
        </pc:sldMkLst>
        <pc:spChg chg="mod">
          <ac:chgData name="Christian Navarro" userId="S::cnavarro@floridapoly.edu::c25dad19-d08c-4611-ab05-d85e0c0fb7e0" providerId="AD" clId="Web-{AA8772D9-67A3-4CE4-B7C3-7B8213DDBAE0}" dt="2023-11-12T04:00:17.873" v="388"/>
          <ac:spMkLst>
            <pc:docMk/>
            <pc:sldMk cId="1220606400" sldId="406"/>
            <ac:spMk id="2" creationId="{4EF245C8-4A20-F495-B948-AE70E1530225}"/>
          </ac:spMkLst>
        </pc:spChg>
        <pc:spChg chg="del mod">
          <ac:chgData name="Christian Navarro" userId="S::cnavarro@floridapoly.edu::c25dad19-d08c-4611-ab05-d85e0c0fb7e0" providerId="AD" clId="Web-{AA8772D9-67A3-4CE4-B7C3-7B8213DDBAE0}" dt="2023-11-12T04:00:17.873" v="388"/>
          <ac:spMkLst>
            <pc:docMk/>
            <pc:sldMk cId="1220606400" sldId="406"/>
            <ac:spMk id="3" creationId="{5CF3CE0A-BA1C-50B6-AB66-89DCD2EE60C5}"/>
          </ac:spMkLst>
        </pc:spChg>
        <pc:spChg chg="add">
          <ac:chgData name="Christian Navarro" userId="S::cnavarro@floridapoly.edu::c25dad19-d08c-4611-ab05-d85e0c0fb7e0" providerId="AD" clId="Web-{AA8772D9-67A3-4CE4-B7C3-7B8213DDBAE0}" dt="2023-11-12T04:00:17.873" v="388"/>
          <ac:spMkLst>
            <pc:docMk/>
            <pc:sldMk cId="1220606400" sldId="406"/>
            <ac:spMk id="9" creationId="{2E442304-DDBD-4F7B-8017-36BCC863FB40}"/>
          </ac:spMkLst>
        </pc:spChg>
        <pc:spChg chg="add">
          <ac:chgData name="Christian Navarro" userId="S::cnavarro@floridapoly.edu::c25dad19-d08c-4611-ab05-d85e0c0fb7e0" providerId="AD" clId="Web-{AA8772D9-67A3-4CE4-B7C3-7B8213DDBAE0}" dt="2023-11-12T04:00:17.873" v="388"/>
          <ac:spMkLst>
            <pc:docMk/>
            <pc:sldMk cId="1220606400" sldId="406"/>
            <ac:spMk id="11" creationId="{5E107275-3853-46FD-A241-DE4355A42675}"/>
          </ac:spMkLst>
        </pc:spChg>
        <pc:graphicFrameChg chg="add">
          <ac:chgData name="Christian Navarro" userId="S::cnavarro@floridapoly.edu::c25dad19-d08c-4611-ab05-d85e0c0fb7e0" providerId="AD" clId="Web-{AA8772D9-67A3-4CE4-B7C3-7B8213DDBAE0}" dt="2023-11-12T04:00:17.873" v="388"/>
          <ac:graphicFrameMkLst>
            <pc:docMk/>
            <pc:sldMk cId="1220606400" sldId="406"/>
            <ac:graphicFrameMk id="5" creationId="{91C8B72A-2DC1-8292-3C1F-8491840E0EB6}"/>
          </ac:graphicFrameMkLst>
        </pc:graphicFrameChg>
      </pc:sldChg>
      <pc:sldChg chg="addSp delSp modSp new mod setBg">
        <pc:chgData name="Christian Navarro" userId="S::cnavarro@floridapoly.edu::c25dad19-d08c-4611-ab05-d85e0c0fb7e0" providerId="AD" clId="Web-{AA8772D9-67A3-4CE4-B7C3-7B8213DDBAE0}" dt="2023-11-12T04:00:39.358" v="390" actId="20577"/>
        <pc:sldMkLst>
          <pc:docMk/>
          <pc:sldMk cId="3793021306" sldId="407"/>
        </pc:sldMkLst>
        <pc:spChg chg="mod">
          <ac:chgData name="Christian Navarro" userId="S::cnavarro@floridapoly.edu::c25dad19-d08c-4611-ab05-d85e0c0fb7e0" providerId="AD" clId="Web-{AA8772D9-67A3-4CE4-B7C3-7B8213DDBAE0}" dt="2023-11-12T04:00:39.358" v="390" actId="20577"/>
          <ac:spMkLst>
            <pc:docMk/>
            <pc:sldMk cId="3793021306" sldId="407"/>
            <ac:spMk id="2" creationId="{7DBB03DC-9BB3-8595-10BD-265EBA82E12B}"/>
          </ac:spMkLst>
        </pc:spChg>
        <pc:spChg chg="del mod">
          <ac:chgData name="Christian Navarro" userId="S::cnavarro@floridapoly.edu::c25dad19-d08c-4611-ab05-d85e0c0fb7e0" providerId="AD" clId="Web-{AA8772D9-67A3-4CE4-B7C3-7B8213DDBAE0}" dt="2023-11-12T04:00:28.451" v="389"/>
          <ac:spMkLst>
            <pc:docMk/>
            <pc:sldMk cId="3793021306" sldId="407"/>
            <ac:spMk id="3" creationId="{2E7346FC-1994-EB3F-8761-EA3F7AE63353}"/>
          </ac:spMkLst>
        </pc:spChg>
        <pc:spChg chg="add">
          <ac:chgData name="Christian Navarro" userId="S::cnavarro@floridapoly.edu::c25dad19-d08c-4611-ab05-d85e0c0fb7e0" providerId="AD" clId="Web-{AA8772D9-67A3-4CE4-B7C3-7B8213DDBAE0}" dt="2023-11-12T04:00:28.451" v="389"/>
          <ac:spMkLst>
            <pc:docMk/>
            <pc:sldMk cId="3793021306" sldId="407"/>
            <ac:spMk id="9" creationId="{2E442304-DDBD-4F7B-8017-36BCC863FB40}"/>
          </ac:spMkLst>
        </pc:spChg>
        <pc:spChg chg="add">
          <ac:chgData name="Christian Navarro" userId="S::cnavarro@floridapoly.edu::c25dad19-d08c-4611-ab05-d85e0c0fb7e0" providerId="AD" clId="Web-{AA8772D9-67A3-4CE4-B7C3-7B8213DDBAE0}" dt="2023-11-12T04:00:28.451" v="389"/>
          <ac:spMkLst>
            <pc:docMk/>
            <pc:sldMk cId="3793021306" sldId="407"/>
            <ac:spMk id="11" creationId="{5E107275-3853-46FD-A241-DE4355A42675}"/>
          </ac:spMkLst>
        </pc:spChg>
        <pc:graphicFrameChg chg="add">
          <ac:chgData name="Christian Navarro" userId="S::cnavarro@floridapoly.edu::c25dad19-d08c-4611-ab05-d85e0c0fb7e0" providerId="AD" clId="Web-{AA8772D9-67A3-4CE4-B7C3-7B8213DDBAE0}" dt="2023-11-12T04:00:28.451" v="389"/>
          <ac:graphicFrameMkLst>
            <pc:docMk/>
            <pc:sldMk cId="3793021306" sldId="407"/>
            <ac:graphicFrameMk id="5" creationId="{160628B6-937B-22F3-D9C0-64F820DE0EFB}"/>
          </ac:graphicFrameMkLst>
        </pc:graphicFrameChg>
      </pc:sldChg>
      <pc:sldChg chg="addSp modSp new">
        <pc:chgData name="Christian Navarro" userId="S::cnavarro@floridapoly.edu::c25dad19-d08c-4611-ab05-d85e0c0fb7e0" providerId="AD" clId="Web-{AA8772D9-67A3-4CE4-B7C3-7B8213DDBAE0}" dt="2023-11-12T14:54:16.170" v="407" actId="20577"/>
        <pc:sldMkLst>
          <pc:docMk/>
          <pc:sldMk cId="342923604" sldId="408"/>
        </pc:sldMkLst>
        <pc:spChg chg="mod">
          <ac:chgData name="Christian Navarro" userId="S::cnavarro@floridapoly.edu::c25dad19-d08c-4611-ab05-d85e0c0fb7e0" providerId="AD" clId="Web-{AA8772D9-67A3-4CE4-B7C3-7B8213DDBAE0}" dt="2023-11-12T14:54:16.170" v="407" actId="20577"/>
          <ac:spMkLst>
            <pc:docMk/>
            <pc:sldMk cId="342923604" sldId="408"/>
            <ac:spMk id="2" creationId="{D80AB523-6662-BACF-AB72-9F436634674C}"/>
          </ac:spMkLst>
        </pc:spChg>
        <pc:spChg chg="mod">
          <ac:chgData name="Christian Navarro" userId="S::cnavarro@floridapoly.edu::c25dad19-d08c-4611-ab05-d85e0c0fb7e0" providerId="AD" clId="Web-{AA8772D9-67A3-4CE4-B7C3-7B8213DDBAE0}" dt="2023-11-12T14:53:10.605" v="392" actId="20577"/>
          <ac:spMkLst>
            <pc:docMk/>
            <pc:sldMk cId="342923604" sldId="408"/>
            <ac:spMk id="3" creationId="{C490E97E-F13F-ABA2-C1D2-E41B4430B3FD}"/>
          </ac:spMkLst>
        </pc:spChg>
        <pc:picChg chg="add mod">
          <ac:chgData name="Christian Navarro" userId="S::cnavarro@floridapoly.edu::c25dad19-d08c-4611-ab05-d85e0c0fb7e0" providerId="AD" clId="Web-{AA8772D9-67A3-4CE4-B7C3-7B8213DDBAE0}" dt="2023-11-12T14:53:42.778" v="398" actId="14100"/>
          <ac:picMkLst>
            <pc:docMk/>
            <pc:sldMk cId="342923604" sldId="408"/>
            <ac:picMk id="4" creationId="{CAF38F0C-5697-6E45-B8BE-6E4780F3F690}"/>
          </ac:picMkLst>
        </pc:picChg>
        <pc:picChg chg="add mod">
          <ac:chgData name="Christian Navarro" userId="S::cnavarro@floridapoly.edu::c25dad19-d08c-4611-ab05-d85e0c0fb7e0" providerId="AD" clId="Web-{AA8772D9-67A3-4CE4-B7C3-7B8213DDBAE0}" dt="2023-11-12T14:53:38.294" v="397" actId="1076"/>
          <ac:picMkLst>
            <pc:docMk/>
            <pc:sldMk cId="342923604" sldId="408"/>
            <ac:picMk id="5" creationId="{50381E74-D5FB-F649-8E41-F0A823C107B5}"/>
          </ac:picMkLst>
        </pc:picChg>
        <pc:picChg chg="add mod">
          <ac:chgData name="Christian Navarro" userId="S::cnavarro@floridapoly.edu::c25dad19-d08c-4611-ab05-d85e0c0fb7e0" providerId="AD" clId="Web-{AA8772D9-67A3-4CE4-B7C3-7B8213DDBAE0}" dt="2023-11-12T14:54:11.451" v="400" actId="1076"/>
          <ac:picMkLst>
            <pc:docMk/>
            <pc:sldMk cId="342923604" sldId="408"/>
            <ac:picMk id="6" creationId="{F9131FA5-B48D-C6A0-9985-DEB85620F0A9}"/>
          </ac:picMkLst>
        </pc:picChg>
      </pc:sldChg>
    </pc:docChg>
  </pc:docChgLst>
</pc:chgInfo>
</file>

<file path=ppt/diagrams/_rels/data2.xml.rels><?xml version="1.0" encoding="UTF-8" standalone="yes"?>
<Relationships xmlns="http://schemas.openxmlformats.org/package/2006/relationships"><Relationship Id="rId1" Type="http://schemas.openxmlformats.org/officeDocument/2006/relationships/hyperlink" Target="https://github.com/professorNav/repos.d.git" TargetMode="External"/></Relationships>
</file>

<file path=ppt/diagrams/_rels/data3.xml.rels><?xml version="1.0" encoding="UTF-8" standalone="yes"?>
<Relationships xmlns="http://schemas.openxmlformats.org/package/2006/relationships"><Relationship Id="rId1" Type="http://schemas.openxmlformats.org/officeDocument/2006/relationships/hyperlink" Target="https://github.com/professorNav/repos.d.git" TargetMode="External"/></Relationships>
</file>

<file path=ppt/diagrams/_rels/drawing2.xml.rels><?xml version="1.0" encoding="UTF-8" standalone="yes"?>
<Relationships xmlns="http://schemas.openxmlformats.org/package/2006/relationships"><Relationship Id="rId1" Type="http://schemas.openxmlformats.org/officeDocument/2006/relationships/hyperlink" Target="https://github.com/professorNav/repos.d.git" TargetMode="External"/></Relationships>
</file>

<file path=ppt/diagrams/_rels/drawing3.xml.rels><?xml version="1.0" encoding="UTF-8" standalone="yes"?>
<Relationships xmlns="http://schemas.openxmlformats.org/package/2006/relationships"><Relationship Id="rId1" Type="http://schemas.openxmlformats.org/officeDocument/2006/relationships/hyperlink" Target="https://github.com/professorNav/repos.d.git"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90674F-59ED-4D64-AB65-DB1CCC0E8EA6}" type="doc">
      <dgm:prSet loTypeId="urn:microsoft.com/office/officeart/2016/7/layout/VerticalDownArrowProcess" loCatId="process" qsTypeId="urn:microsoft.com/office/officeart/2005/8/quickstyle/simple1" qsCatId="simple" csTypeId="urn:microsoft.com/office/officeart/2005/8/colors/colorful2" csCatId="colorful"/>
      <dgm:spPr/>
      <dgm:t>
        <a:bodyPr/>
        <a:lstStyle/>
        <a:p>
          <a:endParaRPr lang="en-US"/>
        </a:p>
      </dgm:t>
    </dgm:pt>
    <dgm:pt modelId="{1B68245E-464F-48A2-B903-BB81B86AE891}">
      <dgm:prSet custT="1"/>
      <dgm:spPr/>
      <dgm:t>
        <a:bodyPr/>
        <a:lstStyle/>
        <a:p>
          <a:r>
            <a:rPr lang="en-US" sz="1800"/>
            <a:t>Create</a:t>
          </a:r>
        </a:p>
      </dgm:t>
    </dgm:pt>
    <dgm:pt modelId="{3AD7A628-904F-4955-BD9C-7B4C3341CC62}" type="parTrans" cxnId="{D3B247C8-A769-4519-8AAD-AD6F879760A5}">
      <dgm:prSet/>
      <dgm:spPr/>
      <dgm:t>
        <a:bodyPr/>
        <a:lstStyle/>
        <a:p>
          <a:endParaRPr lang="en-US" sz="1800"/>
        </a:p>
      </dgm:t>
    </dgm:pt>
    <dgm:pt modelId="{46DDD4EA-8B33-41CC-9EF4-AFDEEE772596}" type="sibTrans" cxnId="{D3B247C8-A769-4519-8AAD-AD6F879760A5}">
      <dgm:prSet/>
      <dgm:spPr/>
      <dgm:t>
        <a:bodyPr/>
        <a:lstStyle/>
        <a:p>
          <a:endParaRPr lang="en-US" sz="1800"/>
        </a:p>
      </dgm:t>
    </dgm:pt>
    <dgm:pt modelId="{D46E5F6A-0A12-43E1-8F2F-91C854A2CA06}">
      <dgm:prSet custT="1"/>
      <dgm:spPr/>
      <dgm:t>
        <a:bodyPr/>
        <a:lstStyle/>
        <a:p>
          <a:r>
            <a:rPr lang="en-US" sz="1800"/>
            <a:t>Create a directory to contain project</a:t>
          </a:r>
        </a:p>
      </dgm:t>
    </dgm:pt>
    <dgm:pt modelId="{B618F607-9319-4915-940F-E207F6DEDD99}" type="parTrans" cxnId="{7155DE80-880E-4D16-A8CB-57E2C935D60C}">
      <dgm:prSet/>
      <dgm:spPr/>
      <dgm:t>
        <a:bodyPr/>
        <a:lstStyle/>
        <a:p>
          <a:endParaRPr lang="en-US" sz="1800"/>
        </a:p>
      </dgm:t>
    </dgm:pt>
    <dgm:pt modelId="{92D03771-1818-49F3-BDE2-74B12FE60FDD}" type="sibTrans" cxnId="{7155DE80-880E-4D16-A8CB-57E2C935D60C}">
      <dgm:prSet/>
      <dgm:spPr/>
      <dgm:t>
        <a:bodyPr/>
        <a:lstStyle/>
        <a:p>
          <a:endParaRPr lang="en-US" sz="1800"/>
        </a:p>
      </dgm:t>
    </dgm:pt>
    <dgm:pt modelId="{FE050554-3A6B-46B0-A893-F0BA2AD7787E}">
      <dgm:prSet custT="1"/>
      <dgm:spPr/>
      <dgm:t>
        <a:bodyPr/>
        <a:lstStyle/>
        <a:p>
          <a:r>
            <a:rPr lang="en-US" sz="1800"/>
            <a:t>Change</a:t>
          </a:r>
        </a:p>
      </dgm:t>
    </dgm:pt>
    <dgm:pt modelId="{94F6A95F-5E25-4D92-80F3-CD8AD769810B}" type="parTrans" cxnId="{E3095787-382D-4B81-A156-4EDF4AF4DBDE}">
      <dgm:prSet/>
      <dgm:spPr/>
      <dgm:t>
        <a:bodyPr/>
        <a:lstStyle/>
        <a:p>
          <a:endParaRPr lang="en-US" sz="1800"/>
        </a:p>
      </dgm:t>
    </dgm:pt>
    <dgm:pt modelId="{93C2D75E-4AED-4111-BA1A-21E694965D21}" type="sibTrans" cxnId="{E3095787-382D-4B81-A156-4EDF4AF4DBDE}">
      <dgm:prSet/>
      <dgm:spPr/>
      <dgm:t>
        <a:bodyPr/>
        <a:lstStyle/>
        <a:p>
          <a:endParaRPr lang="en-US" sz="1800"/>
        </a:p>
      </dgm:t>
    </dgm:pt>
    <dgm:pt modelId="{EAD31645-AEA4-46C4-B1B2-B0E114AE4448}">
      <dgm:prSet custT="1"/>
      <dgm:spPr/>
      <dgm:t>
        <a:bodyPr/>
        <a:lstStyle/>
        <a:p>
          <a:r>
            <a:rPr lang="en-US" sz="1800"/>
            <a:t>Change directories to the new project directory</a:t>
          </a:r>
        </a:p>
      </dgm:t>
    </dgm:pt>
    <dgm:pt modelId="{6BDB03DB-1EE1-4858-A48A-8CA7D2839C8C}" type="parTrans" cxnId="{0AFA0D58-68C1-40DE-941C-4FC8A8C7437C}">
      <dgm:prSet/>
      <dgm:spPr/>
      <dgm:t>
        <a:bodyPr/>
        <a:lstStyle/>
        <a:p>
          <a:endParaRPr lang="en-US" sz="1800"/>
        </a:p>
      </dgm:t>
    </dgm:pt>
    <dgm:pt modelId="{3F3E600F-5765-44A5-8216-9622C55EC5B3}" type="sibTrans" cxnId="{0AFA0D58-68C1-40DE-941C-4FC8A8C7437C}">
      <dgm:prSet/>
      <dgm:spPr/>
      <dgm:t>
        <a:bodyPr/>
        <a:lstStyle/>
        <a:p>
          <a:endParaRPr lang="en-US" sz="1800"/>
        </a:p>
      </dgm:t>
    </dgm:pt>
    <dgm:pt modelId="{5C3E5BD7-CDE6-44EE-9F78-87BE94E7240D}">
      <dgm:prSet custT="1"/>
      <dgm:spPr/>
      <dgm:t>
        <a:bodyPr/>
        <a:lstStyle/>
        <a:p>
          <a:r>
            <a:rPr lang="en-US" sz="1800"/>
            <a:t>Type</a:t>
          </a:r>
        </a:p>
      </dgm:t>
    </dgm:pt>
    <dgm:pt modelId="{220B6B17-A331-429D-A6F1-35CCF4548AF1}" type="parTrans" cxnId="{F785C00F-7D3D-40AC-87DE-BF61A8EA69C3}">
      <dgm:prSet/>
      <dgm:spPr/>
      <dgm:t>
        <a:bodyPr/>
        <a:lstStyle/>
        <a:p>
          <a:endParaRPr lang="en-US" sz="1800"/>
        </a:p>
      </dgm:t>
    </dgm:pt>
    <dgm:pt modelId="{25FF0593-2530-48B0-8B33-E791BF378251}" type="sibTrans" cxnId="{F785C00F-7D3D-40AC-87DE-BF61A8EA69C3}">
      <dgm:prSet/>
      <dgm:spPr/>
      <dgm:t>
        <a:bodyPr/>
        <a:lstStyle/>
        <a:p>
          <a:endParaRPr lang="en-US" sz="1800"/>
        </a:p>
      </dgm:t>
    </dgm:pt>
    <dgm:pt modelId="{6C5FE63B-9AED-4707-B167-0CB0F4473A5F}">
      <dgm:prSet custT="1"/>
      <dgm:spPr/>
      <dgm:t>
        <a:bodyPr/>
        <a:lstStyle/>
        <a:p>
          <a:r>
            <a:rPr lang="en-US" sz="1800"/>
            <a:t>Type git init</a:t>
          </a:r>
        </a:p>
      </dgm:t>
    </dgm:pt>
    <dgm:pt modelId="{A31FFA38-0F84-4C3B-998D-4C2803637AEF}" type="parTrans" cxnId="{184134EE-4240-4E7C-A890-3E7C68B20C41}">
      <dgm:prSet/>
      <dgm:spPr/>
      <dgm:t>
        <a:bodyPr/>
        <a:lstStyle/>
        <a:p>
          <a:endParaRPr lang="en-US" sz="1800"/>
        </a:p>
      </dgm:t>
    </dgm:pt>
    <dgm:pt modelId="{7CC51F9C-1FD4-4EC9-B386-17A806FA2839}" type="sibTrans" cxnId="{184134EE-4240-4E7C-A890-3E7C68B20C41}">
      <dgm:prSet/>
      <dgm:spPr/>
      <dgm:t>
        <a:bodyPr/>
        <a:lstStyle/>
        <a:p>
          <a:endParaRPr lang="en-US" sz="1800"/>
        </a:p>
      </dgm:t>
    </dgm:pt>
    <dgm:pt modelId="{46F07524-CB4A-411B-95C9-41C6FB5D1A28}">
      <dgm:prSet custT="1"/>
      <dgm:spPr/>
      <dgm:t>
        <a:bodyPr/>
        <a:lstStyle/>
        <a:p>
          <a:r>
            <a:rPr lang="en-US" sz="1800"/>
            <a:t>Create</a:t>
          </a:r>
        </a:p>
      </dgm:t>
    </dgm:pt>
    <dgm:pt modelId="{FE6E1EB7-7E9B-423A-BCAB-EAAC6A2E3920}" type="parTrans" cxnId="{05444BC4-361C-491B-A858-C49F93DC9A08}">
      <dgm:prSet/>
      <dgm:spPr/>
      <dgm:t>
        <a:bodyPr/>
        <a:lstStyle/>
        <a:p>
          <a:endParaRPr lang="en-US" sz="1800"/>
        </a:p>
      </dgm:t>
    </dgm:pt>
    <dgm:pt modelId="{39FEC31F-7F2F-4305-8AEE-DE72BF4965A7}" type="sibTrans" cxnId="{05444BC4-361C-491B-A858-C49F93DC9A08}">
      <dgm:prSet/>
      <dgm:spPr/>
      <dgm:t>
        <a:bodyPr/>
        <a:lstStyle/>
        <a:p>
          <a:endParaRPr lang="en-US" sz="1800"/>
        </a:p>
      </dgm:t>
    </dgm:pt>
    <dgm:pt modelId="{42A5C732-5E89-46B3-B996-CDD558B8AD00}">
      <dgm:prSet custT="1"/>
      <dgm:spPr/>
      <dgm:t>
        <a:bodyPr/>
        <a:lstStyle/>
        <a:p>
          <a:r>
            <a:rPr lang="en-US" sz="1800"/>
            <a:t>Create source code (ie Bash, C++, HTML, Python,etc)</a:t>
          </a:r>
        </a:p>
      </dgm:t>
    </dgm:pt>
    <dgm:pt modelId="{31B949DD-58E0-42BD-B2FE-6585658B9AF8}" type="parTrans" cxnId="{77002867-4391-49B3-9750-1967835780DE}">
      <dgm:prSet/>
      <dgm:spPr/>
      <dgm:t>
        <a:bodyPr/>
        <a:lstStyle/>
        <a:p>
          <a:endParaRPr lang="en-US" sz="1800"/>
        </a:p>
      </dgm:t>
    </dgm:pt>
    <dgm:pt modelId="{72C8E65B-B891-4BC0-8CA0-285636C677D5}" type="sibTrans" cxnId="{77002867-4391-49B3-9750-1967835780DE}">
      <dgm:prSet/>
      <dgm:spPr/>
      <dgm:t>
        <a:bodyPr/>
        <a:lstStyle/>
        <a:p>
          <a:endParaRPr lang="en-US" sz="1800"/>
        </a:p>
      </dgm:t>
    </dgm:pt>
    <dgm:pt modelId="{390A2B10-689A-41FA-83FF-4E61C2B281CF}">
      <dgm:prSet custT="1"/>
      <dgm:spPr/>
      <dgm:t>
        <a:bodyPr/>
        <a:lstStyle/>
        <a:p>
          <a:r>
            <a:rPr lang="en-US" sz="1800"/>
            <a:t>Type</a:t>
          </a:r>
        </a:p>
      </dgm:t>
    </dgm:pt>
    <dgm:pt modelId="{CA2A1451-8803-4A99-8E5D-93A0652541A4}" type="parTrans" cxnId="{5689762A-16D7-4D15-B4EB-62FE3F11AFDF}">
      <dgm:prSet/>
      <dgm:spPr/>
      <dgm:t>
        <a:bodyPr/>
        <a:lstStyle/>
        <a:p>
          <a:endParaRPr lang="en-US" sz="1800"/>
        </a:p>
      </dgm:t>
    </dgm:pt>
    <dgm:pt modelId="{DB70E9CE-4566-47A1-92DA-AE598B912273}" type="sibTrans" cxnId="{5689762A-16D7-4D15-B4EB-62FE3F11AFDF}">
      <dgm:prSet/>
      <dgm:spPr/>
      <dgm:t>
        <a:bodyPr/>
        <a:lstStyle/>
        <a:p>
          <a:endParaRPr lang="en-US" sz="1800"/>
        </a:p>
      </dgm:t>
    </dgm:pt>
    <dgm:pt modelId="{93705BF4-1BCE-4A3F-9BDE-E435F526AA75}">
      <dgm:prSet custT="1"/>
      <dgm:spPr/>
      <dgm:t>
        <a:bodyPr/>
        <a:lstStyle/>
        <a:p>
          <a:r>
            <a:rPr lang="en-US" sz="1800"/>
            <a:t>Type git add to add the files</a:t>
          </a:r>
        </a:p>
      </dgm:t>
    </dgm:pt>
    <dgm:pt modelId="{D2A42F00-EF48-469F-A3E5-F25BD387AB20}" type="parTrans" cxnId="{3C26353D-08A8-4703-B309-33DD3A56555A}">
      <dgm:prSet/>
      <dgm:spPr/>
      <dgm:t>
        <a:bodyPr/>
        <a:lstStyle/>
        <a:p>
          <a:endParaRPr lang="en-US" sz="1800"/>
        </a:p>
      </dgm:t>
    </dgm:pt>
    <dgm:pt modelId="{B34FCD7B-7FD6-4C63-B24E-CDEBFEBC156B}" type="sibTrans" cxnId="{3C26353D-08A8-4703-B309-33DD3A56555A}">
      <dgm:prSet/>
      <dgm:spPr/>
      <dgm:t>
        <a:bodyPr/>
        <a:lstStyle/>
        <a:p>
          <a:endParaRPr lang="en-US" sz="1800"/>
        </a:p>
      </dgm:t>
    </dgm:pt>
    <dgm:pt modelId="{E840F532-A3CD-4FE4-A408-004B911D17E0}">
      <dgm:prSet custT="1"/>
      <dgm:spPr/>
      <dgm:t>
        <a:bodyPr/>
        <a:lstStyle/>
        <a:p>
          <a:r>
            <a:rPr lang="en-US" sz="1800"/>
            <a:t>Type</a:t>
          </a:r>
        </a:p>
      </dgm:t>
    </dgm:pt>
    <dgm:pt modelId="{BCAA15B7-6383-4FC4-A339-1B59F49E92E4}" type="parTrans" cxnId="{FA1DFC44-3D5E-4EF4-81D0-6605A5F4E7C3}">
      <dgm:prSet/>
      <dgm:spPr/>
      <dgm:t>
        <a:bodyPr/>
        <a:lstStyle/>
        <a:p>
          <a:endParaRPr lang="en-US" sz="1800"/>
        </a:p>
      </dgm:t>
    </dgm:pt>
    <dgm:pt modelId="{D2D47C78-2DB5-4B2A-A100-03BC65B6FCB0}" type="sibTrans" cxnId="{FA1DFC44-3D5E-4EF4-81D0-6605A5F4E7C3}">
      <dgm:prSet/>
      <dgm:spPr/>
      <dgm:t>
        <a:bodyPr/>
        <a:lstStyle/>
        <a:p>
          <a:endParaRPr lang="en-US" sz="1800"/>
        </a:p>
      </dgm:t>
    </dgm:pt>
    <dgm:pt modelId="{11A79900-A635-4F87-8077-770D69067E22}">
      <dgm:prSet custT="1"/>
      <dgm:spPr/>
      <dgm:t>
        <a:bodyPr/>
        <a:lstStyle/>
        <a:p>
          <a:r>
            <a:rPr lang="en-US" sz="1800"/>
            <a:t>Type git commit to update repository with code changes</a:t>
          </a:r>
        </a:p>
      </dgm:t>
    </dgm:pt>
    <dgm:pt modelId="{92B58E87-EB1C-4B81-A91F-B415BB6A0B6C}" type="parTrans" cxnId="{26F475F4-1CDD-4DE2-819E-BD8F5FF5FA10}">
      <dgm:prSet/>
      <dgm:spPr/>
      <dgm:t>
        <a:bodyPr/>
        <a:lstStyle/>
        <a:p>
          <a:endParaRPr lang="en-US" sz="1800"/>
        </a:p>
      </dgm:t>
    </dgm:pt>
    <dgm:pt modelId="{B660187F-8BA1-4EBD-804E-BC98C6A09DE1}" type="sibTrans" cxnId="{26F475F4-1CDD-4DE2-819E-BD8F5FF5FA10}">
      <dgm:prSet/>
      <dgm:spPr/>
      <dgm:t>
        <a:bodyPr/>
        <a:lstStyle/>
        <a:p>
          <a:endParaRPr lang="en-US" sz="1800"/>
        </a:p>
      </dgm:t>
    </dgm:pt>
    <dgm:pt modelId="{B5297264-7CD3-4F79-BFDB-AEDB48B974DD}" type="pres">
      <dgm:prSet presAssocID="{6290674F-59ED-4D64-AB65-DB1CCC0E8EA6}" presName="Name0" presStyleCnt="0">
        <dgm:presLayoutVars>
          <dgm:dir/>
          <dgm:animLvl val="lvl"/>
          <dgm:resizeHandles val="exact"/>
        </dgm:presLayoutVars>
      </dgm:prSet>
      <dgm:spPr/>
    </dgm:pt>
    <dgm:pt modelId="{D3D127B3-6032-4953-9D75-4D9546C615C7}" type="pres">
      <dgm:prSet presAssocID="{E840F532-A3CD-4FE4-A408-004B911D17E0}" presName="boxAndChildren" presStyleCnt="0"/>
      <dgm:spPr/>
    </dgm:pt>
    <dgm:pt modelId="{CBCE6768-5976-4218-A083-3C67D8D3307E}" type="pres">
      <dgm:prSet presAssocID="{E840F532-A3CD-4FE4-A408-004B911D17E0}" presName="parentTextBox" presStyleLbl="alignNode1" presStyleIdx="0" presStyleCnt="6"/>
      <dgm:spPr/>
    </dgm:pt>
    <dgm:pt modelId="{6A376019-FD63-4947-9B2B-314D8A273475}" type="pres">
      <dgm:prSet presAssocID="{E840F532-A3CD-4FE4-A408-004B911D17E0}" presName="descendantBox" presStyleLbl="bgAccFollowNode1" presStyleIdx="0" presStyleCnt="6"/>
      <dgm:spPr/>
    </dgm:pt>
    <dgm:pt modelId="{4990F597-4EF6-4347-9EA7-36E0CF8883A7}" type="pres">
      <dgm:prSet presAssocID="{DB70E9CE-4566-47A1-92DA-AE598B912273}" presName="sp" presStyleCnt="0"/>
      <dgm:spPr/>
    </dgm:pt>
    <dgm:pt modelId="{CBED3311-B2E2-4600-BA25-AB4BC5F1DFF0}" type="pres">
      <dgm:prSet presAssocID="{390A2B10-689A-41FA-83FF-4E61C2B281CF}" presName="arrowAndChildren" presStyleCnt="0"/>
      <dgm:spPr/>
    </dgm:pt>
    <dgm:pt modelId="{C605BC39-4C24-4E7C-940D-A59DF2A7FDEB}" type="pres">
      <dgm:prSet presAssocID="{390A2B10-689A-41FA-83FF-4E61C2B281CF}" presName="parentTextArrow" presStyleLbl="node1" presStyleIdx="0" presStyleCnt="0"/>
      <dgm:spPr/>
    </dgm:pt>
    <dgm:pt modelId="{38FCBE11-5071-4F01-93D6-330A38B68B85}" type="pres">
      <dgm:prSet presAssocID="{390A2B10-689A-41FA-83FF-4E61C2B281CF}" presName="arrow" presStyleLbl="alignNode1" presStyleIdx="1" presStyleCnt="6"/>
      <dgm:spPr/>
    </dgm:pt>
    <dgm:pt modelId="{0054730F-3B53-436A-A9B7-4E1AAE24ACDB}" type="pres">
      <dgm:prSet presAssocID="{390A2B10-689A-41FA-83FF-4E61C2B281CF}" presName="descendantArrow" presStyleLbl="bgAccFollowNode1" presStyleIdx="1" presStyleCnt="6"/>
      <dgm:spPr/>
    </dgm:pt>
    <dgm:pt modelId="{4A2F8131-48E9-4ED5-9D44-40CC3DC7BE38}" type="pres">
      <dgm:prSet presAssocID="{39FEC31F-7F2F-4305-8AEE-DE72BF4965A7}" presName="sp" presStyleCnt="0"/>
      <dgm:spPr/>
    </dgm:pt>
    <dgm:pt modelId="{8F05CC7B-93DC-4440-A25F-7338CD02A16F}" type="pres">
      <dgm:prSet presAssocID="{46F07524-CB4A-411B-95C9-41C6FB5D1A28}" presName="arrowAndChildren" presStyleCnt="0"/>
      <dgm:spPr/>
    </dgm:pt>
    <dgm:pt modelId="{7217D2FE-8B6F-45F1-BD35-D0017504100C}" type="pres">
      <dgm:prSet presAssocID="{46F07524-CB4A-411B-95C9-41C6FB5D1A28}" presName="parentTextArrow" presStyleLbl="node1" presStyleIdx="0" presStyleCnt="0"/>
      <dgm:spPr/>
    </dgm:pt>
    <dgm:pt modelId="{93A35715-2A22-4AAE-8285-EF897768C888}" type="pres">
      <dgm:prSet presAssocID="{46F07524-CB4A-411B-95C9-41C6FB5D1A28}" presName="arrow" presStyleLbl="alignNode1" presStyleIdx="2" presStyleCnt="6"/>
      <dgm:spPr/>
    </dgm:pt>
    <dgm:pt modelId="{28B292FA-C579-48BB-B329-3695940668C5}" type="pres">
      <dgm:prSet presAssocID="{46F07524-CB4A-411B-95C9-41C6FB5D1A28}" presName="descendantArrow" presStyleLbl="bgAccFollowNode1" presStyleIdx="2" presStyleCnt="6"/>
      <dgm:spPr/>
    </dgm:pt>
    <dgm:pt modelId="{6C5C01FF-F0A5-42F9-8440-DE71D01A9291}" type="pres">
      <dgm:prSet presAssocID="{25FF0593-2530-48B0-8B33-E791BF378251}" presName="sp" presStyleCnt="0"/>
      <dgm:spPr/>
    </dgm:pt>
    <dgm:pt modelId="{13EAA746-C90F-44EE-B61E-4F3F5D3230A2}" type="pres">
      <dgm:prSet presAssocID="{5C3E5BD7-CDE6-44EE-9F78-87BE94E7240D}" presName="arrowAndChildren" presStyleCnt="0"/>
      <dgm:spPr/>
    </dgm:pt>
    <dgm:pt modelId="{8500A043-1969-4E21-A2C9-F4EC13AD6068}" type="pres">
      <dgm:prSet presAssocID="{5C3E5BD7-CDE6-44EE-9F78-87BE94E7240D}" presName="parentTextArrow" presStyleLbl="node1" presStyleIdx="0" presStyleCnt="0"/>
      <dgm:spPr/>
    </dgm:pt>
    <dgm:pt modelId="{5CFE5606-CED6-4527-92E6-A336248FBBB2}" type="pres">
      <dgm:prSet presAssocID="{5C3E5BD7-CDE6-44EE-9F78-87BE94E7240D}" presName="arrow" presStyleLbl="alignNode1" presStyleIdx="3" presStyleCnt="6"/>
      <dgm:spPr/>
    </dgm:pt>
    <dgm:pt modelId="{0216E3F1-4CA0-4821-A341-A6F1783322CE}" type="pres">
      <dgm:prSet presAssocID="{5C3E5BD7-CDE6-44EE-9F78-87BE94E7240D}" presName="descendantArrow" presStyleLbl="bgAccFollowNode1" presStyleIdx="3" presStyleCnt="6"/>
      <dgm:spPr/>
    </dgm:pt>
    <dgm:pt modelId="{9E858BED-63E3-45A0-9815-E7DB6C0F024F}" type="pres">
      <dgm:prSet presAssocID="{93C2D75E-4AED-4111-BA1A-21E694965D21}" presName="sp" presStyleCnt="0"/>
      <dgm:spPr/>
    </dgm:pt>
    <dgm:pt modelId="{648BF777-DC87-4A6F-B2A7-5B38335CA5AB}" type="pres">
      <dgm:prSet presAssocID="{FE050554-3A6B-46B0-A893-F0BA2AD7787E}" presName="arrowAndChildren" presStyleCnt="0"/>
      <dgm:spPr/>
    </dgm:pt>
    <dgm:pt modelId="{AF9A0C8E-BFDE-4864-9F93-1048CE0BFDC0}" type="pres">
      <dgm:prSet presAssocID="{FE050554-3A6B-46B0-A893-F0BA2AD7787E}" presName="parentTextArrow" presStyleLbl="node1" presStyleIdx="0" presStyleCnt="0"/>
      <dgm:spPr/>
    </dgm:pt>
    <dgm:pt modelId="{9DA3AAA9-3489-45A9-8C26-E7A6E6A5E92A}" type="pres">
      <dgm:prSet presAssocID="{FE050554-3A6B-46B0-A893-F0BA2AD7787E}" presName="arrow" presStyleLbl="alignNode1" presStyleIdx="4" presStyleCnt="6"/>
      <dgm:spPr/>
    </dgm:pt>
    <dgm:pt modelId="{4B4AB563-1A2D-4141-B9B1-9896B1E4D5CB}" type="pres">
      <dgm:prSet presAssocID="{FE050554-3A6B-46B0-A893-F0BA2AD7787E}" presName="descendantArrow" presStyleLbl="bgAccFollowNode1" presStyleIdx="4" presStyleCnt="6"/>
      <dgm:spPr/>
    </dgm:pt>
    <dgm:pt modelId="{097F4730-4F2A-4626-904D-D95D570A1E90}" type="pres">
      <dgm:prSet presAssocID="{46DDD4EA-8B33-41CC-9EF4-AFDEEE772596}" presName="sp" presStyleCnt="0"/>
      <dgm:spPr/>
    </dgm:pt>
    <dgm:pt modelId="{C9E1AEC1-D696-4F5C-AD0D-2D743FF491EA}" type="pres">
      <dgm:prSet presAssocID="{1B68245E-464F-48A2-B903-BB81B86AE891}" presName="arrowAndChildren" presStyleCnt="0"/>
      <dgm:spPr/>
    </dgm:pt>
    <dgm:pt modelId="{6F0814CC-C753-4D05-AC26-1B57AFBBE29C}" type="pres">
      <dgm:prSet presAssocID="{1B68245E-464F-48A2-B903-BB81B86AE891}" presName="parentTextArrow" presStyleLbl="node1" presStyleIdx="0" presStyleCnt="0"/>
      <dgm:spPr/>
    </dgm:pt>
    <dgm:pt modelId="{DDD57EE6-A482-4D5A-A7FF-9CC9396F424B}" type="pres">
      <dgm:prSet presAssocID="{1B68245E-464F-48A2-B903-BB81B86AE891}" presName="arrow" presStyleLbl="alignNode1" presStyleIdx="5" presStyleCnt="6"/>
      <dgm:spPr/>
    </dgm:pt>
    <dgm:pt modelId="{2D32D97E-F5C7-46CF-9D66-EFBA21D34AD1}" type="pres">
      <dgm:prSet presAssocID="{1B68245E-464F-48A2-B903-BB81B86AE891}" presName="descendantArrow" presStyleLbl="bgAccFollowNode1" presStyleIdx="5" presStyleCnt="6"/>
      <dgm:spPr/>
    </dgm:pt>
  </dgm:ptLst>
  <dgm:cxnLst>
    <dgm:cxn modelId="{029D1001-52A4-484B-A8B1-F9D82780CFFC}" type="presOf" srcId="{D46E5F6A-0A12-43E1-8F2F-91C854A2CA06}" destId="{2D32D97E-F5C7-46CF-9D66-EFBA21D34AD1}" srcOrd="0" destOrd="0" presId="urn:microsoft.com/office/officeart/2016/7/layout/VerticalDownArrowProcess"/>
    <dgm:cxn modelId="{F785C00F-7D3D-40AC-87DE-BF61A8EA69C3}" srcId="{6290674F-59ED-4D64-AB65-DB1CCC0E8EA6}" destId="{5C3E5BD7-CDE6-44EE-9F78-87BE94E7240D}" srcOrd="2" destOrd="0" parTransId="{220B6B17-A331-429D-A6F1-35CCF4548AF1}" sibTransId="{25FF0593-2530-48B0-8B33-E791BF378251}"/>
    <dgm:cxn modelId="{E8632A27-8D42-47D1-9E63-2E50C80BEB80}" type="presOf" srcId="{FE050554-3A6B-46B0-A893-F0BA2AD7787E}" destId="{9DA3AAA9-3489-45A9-8C26-E7A6E6A5E92A}" srcOrd="1" destOrd="0" presId="urn:microsoft.com/office/officeart/2016/7/layout/VerticalDownArrowProcess"/>
    <dgm:cxn modelId="{5689762A-16D7-4D15-B4EB-62FE3F11AFDF}" srcId="{6290674F-59ED-4D64-AB65-DB1CCC0E8EA6}" destId="{390A2B10-689A-41FA-83FF-4E61C2B281CF}" srcOrd="4" destOrd="0" parTransId="{CA2A1451-8803-4A99-8E5D-93A0652541A4}" sibTransId="{DB70E9CE-4566-47A1-92DA-AE598B912273}"/>
    <dgm:cxn modelId="{C8156C2D-FE6C-43FE-8861-4D1B1159C2E0}" type="presOf" srcId="{390A2B10-689A-41FA-83FF-4E61C2B281CF}" destId="{C605BC39-4C24-4E7C-940D-A59DF2A7FDEB}" srcOrd="0" destOrd="0" presId="urn:microsoft.com/office/officeart/2016/7/layout/VerticalDownArrowProcess"/>
    <dgm:cxn modelId="{0C257138-BC43-4DA9-AC09-D7C898824630}" type="presOf" srcId="{6290674F-59ED-4D64-AB65-DB1CCC0E8EA6}" destId="{B5297264-7CD3-4F79-BFDB-AEDB48B974DD}" srcOrd="0" destOrd="0" presId="urn:microsoft.com/office/officeart/2016/7/layout/VerticalDownArrowProcess"/>
    <dgm:cxn modelId="{3C26353D-08A8-4703-B309-33DD3A56555A}" srcId="{390A2B10-689A-41FA-83FF-4E61C2B281CF}" destId="{93705BF4-1BCE-4A3F-9BDE-E435F526AA75}" srcOrd="0" destOrd="0" parTransId="{D2A42F00-EF48-469F-A3E5-F25BD387AB20}" sibTransId="{B34FCD7B-7FD6-4C63-B24E-CDEBFEBC156B}"/>
    <dgm:cxn modelId="{70C14C3F-71B9-436A-8F2E-D462917B7C73}" type="presOf" srcId="{EAD31645-AEA4-46C4-B1B2-B0E114AE4448}" destId="{4B4AB563-1A2D-4141-B9B1-9896B1E4D5CB}" srcOrd="0" destOrd="0" presId="urn:microsoft.com/office/officeart/2016/7/layout/VerticalDownArrowProcess"/>
    <dgm:cxn modelId="{81923E41-F3F1-4DA6-96C0-4B2A2935D778}" type="presOf" srcId="{1B68245E-464F-48A2-B903-BB81B86AE891}" destId="{6F0814CC-C753-4D05-AC26-1B57AFBBE29C}" srcOrd="0" destOrd="0" presId="urn:microsoft.com/office/officeart/2016/7/layout/VerticalDownArrowProcess"/>
    <dgm:cxn modelId="{FA1DFC44-3D5E-4EF4-81D0-6605A5F4E7C3}" srcId="{6290674F-59ED-4D64-AB65-DB1CCC0E8EA6}" destId="{E840F532-A3CD-4FE4-A408-004B911D17E0}" srcOrd="5" destOrd="0" parTransId="{BCAA15B7-6383-4FC4-A339-1B59F49E92E4}" sibTransId="{D2D47C78-2DB5-4B2A-A100-03BC65B6FCB0}"/>
    <dgm:cxn modelId="{0AFA0D58-68C1-40DE-941C-4FC8A8C7437C}" srcId="{FE050554-3A6B-46B0-A893-F0BA2AD7787E}" destId="{EAD31645-AEA4-46C4-B1B2-B0E114AE4448}" srcOrd="0" destOrd="0" parTransId="{6BDB03DB-1EE1-4858-A48A-8CA7D2839C8C}" sibTransId="{3F3E600F-5765-44A5-8216-9622C55EC5B3}"/>
    <dgm:cxn modelId="{0D6BA45E-EEA1-4E45-8B5D-A9B54A80A726}" type="presOf" srcId="{FE050554-3A6B-46B0-A893-F0BA2AD7787E}" destId="{AF9A0C8E-BFDE-4864-9F93-1048CE0BFDC0}" srcOrd="0" destOrd="0" presId="urn:microsoft.com/office/officeart/2016/7/layout/VerticalDownArrowProcess"/>
    <dgm:cxn modelId="{77002867-4391-49B3-9750-1967835780DE}" srcId="{46F07524-CB4A-411B-95C9-41C6FB5D1A28}" destId="{42A5C732-5E89-46B3-B996-CDD558B8AD00}" srcOrd="0" destOrd="0" parTransId="{31B949DD-58E0-42BD-B2FE-6585658B9AF8}" sibTransId="{72C8E65B-B891-4BC0-8CA0-285636C677D5}"/>
    <dgm:cxn modelId="{421D9469-B32E-43BD-BEAB-3EEC2900EF90}" type="presOf" srcId="{5C3E5BD7-CDE6-44EE-9F78-87BE94E7240D}" destId="{5CFE5606-CED6-4527-92E6-A336248FBBB2}" srcOrd="1" destOrd="0" presId="urn:microsoft.com/office/officeart/2016/7/layout/VerticalDownArrowProcess"/>
    <dgm:cxn modelId="{CC2B257C-5932-41AC-90DB-ABE99B7CFE4C}" type="presOf" srcId="{93705BF4-1BCE-4A3F-9BDE-E435F526AA75}" destId="{0054730F-3B53-436A-A9B7-4E1AAE24ACDB}" srcOrd="0" destOrd="0" presId="urn:microsoft.com/office/officeart/2016/7/layout/VerticalDownArrowProcess"/>
    <dgm:cxn modelId="{7155DE80-880E-4D16-A8CB-57E2C935D60C}" srcId="{1B68245E-464F-48A2-B903-BB81B86AE891}" destId="{D46E5F6A-0A12-43E1-8F2F-91C854A2CA06}" srcOrd="0" destOrd="0" parTransId="{B618F607-9319-4915-940F-E207F6DEDD99}" sibTransId="{92D03771-1818-49F3-BDE2-74B12FE60FDD}"/>
    <dgm:cxn modelId="{E3095787-382D-4B81-A156-4EDF4AF4DBDE}" srcId="{6290674F-59ED-4D64-AB65-DB1CCC0E8EA6}" destId="{FE050554-3A6B-46B0-A893-F0BA2AD7787E}" srcOrd="1" destOrd="0" parTransId="{94F6A95F-5E25-4D92-80F3-CD8AD769810B}" sibTransId="{93C2D75E-4AED-4111-BA1A-21E694965D21}"/>
    <dgm:cxn modelId="{B4BD038C-E1BF-4F1B-8538-7D03E551261C}" type="presOf" srcId="{5C3E5BD7-CDE6-44EE-9F78-87BE94E7240D}" destId="{8500A043-1969-4E21-A2C9-F4EC13AD6068}" srcOrd="0" destOrd="0" presId="urn:microsoft.com/office/officeart/2016/7/layout/VerticalDownArrowProcess"/>
    <dgm:cxn modelId="{208D8E92-B827-44EE-AFE9-19CFD94DCEA8}" type="presOf" srcId="{11A79900-A635-4F87-8077-770D69067E22}" destId="{6A376019-FD63-4947-9B2B-314D8A273475}" srcOrd="0" destOrd="0" presId="urn:microsoft.com/office/officeart/2016/7/layout/VerticalDownArrowProcess"/>
    <dgm:cxn modelId="{EE79789A-AD09-47FB-BB32-EF9799420A8E}" type="presOf" srcId="{46F07524-CB4A-411B-95C9-41C6FB5D1A28}" destId="{93A35715-2A22-4AAE-8285-EF897768C888}" srcOrd="1" destOrd="0" presId="urn:microsoft.com/office/officeart/2016/7/layout/VerticalDownArrowProcess"/>
    <dgm:cxn modelId="{5FB970BD-CAE0-488E-AB9F-972180324B43}" type="presOf" srcId="{6C5FE63B-9AED-4707-B167-0CB0F4473A5F}" destId="{0216E3F1-4CA0-4821-A341-A6F1783322CE}" srcOrd="0" destOrd="0" presId="urn:microsoft.com/office/officeart/2016/7/layout/VerticalDownArrowProcess"/>
    <dgm:cxn modelId="{05444BC4-361C-491B-A858-C49F93DC9A08}" srcId="{6290674F-59ED-4D64-AB65-DB1CCC0E8EA6}" destId="{46F07524-CB4A-411B-95C9-41C6FB5D1A28}" srcOrd="3" destOrd="0" parTransId="{FE6E1EB7-7E9B-423A-BCAB-EAAC6A2E3920}" sibTransId="{39FEC31F-7F2F-4305-8AEE-DE72BF4965A7}"/>
    <dgm:cxn modelId="{17C02DC6-13C2-4645-94F5-0AB29CEA5CB2}" type="presOf" srcId="{42A5C732-5E89-46B3-B996-CDD558B8AD00}" destId="{28B292FA-C579-48BB-B329-3695940668C5}" srcOrd="0" destOrd="0" presId="urn:microsoft.com/office/officeart/2016/7/layout/VerticalDownArrowProcess"/>
    <dgm:cxn modelId="{8658EEC6-5C7E-4833-A706-436CAB3527B8}" type="presOf" srcId="{46F07524-CB4A-411B-95C9-41C6FB5D1A28}" destId="{7217D2FE-8B6F-45F1-BD35-D0017504100C}" srcOrd="0" destOrd="0" presId="urn:microsoft.com/office/officeart/2016/7/layout/VerticalDownArrowProcess"/>
    <dgm:cxn modelId="{D3B247C8-A769-4519-8AAD-AD6F879760A5}" srcId="{6290674F-59ED-4D64-AB65-DB1CCC0E8EA6}" destId="{1B68245E-464F-48A2-B903-BB81B86AE891}" srcOrd="0" destOrd="0" parTransId="{3AD7A628-904F-4955-BD9C-7B4C3341CC62}" sibTransId="{46DDD4EA-8B33-41CC-9EF4-AFDEEE772596}"/>
    <dgm:cxn modelId="{BB4033E0-BD43-4E6C-B469-E14AE1522C93}" type="presOf" srcId="{1B68245E-464F-48A2-B903-BB81B86AE891}" destId="{DDD57EE6-A482-4D5A-A7FF-9CC9396F424B}" srcOrd="1" destOrd="0" presId="urn:microsoft.com/office/officeart/2016/7/layout/VerticalDownArrowProcess"/>
    <dgm:cxn modelId="{34095FED-C6C0-431A-9BB8-A4E003FF2EA9}" type="presOf" srcId="{390A2B10-689A-41FA-83FF-4E61C2B281CF}" destId="{38FCBE11-5071-4F01-93D6-330A38B68B85}" srcOrd="1" destOrd="0" presId="urn:microsoft.com/office/officeart/2016/7/layout/VerticalDownArrowProcess"/>
    <dgm:cxn modelId="{184134EE-4240-4E7C-A890-3E7C68B20C41}" srcId="{5C3E5BD7-CDE6-44EE-9F78-87BE94E7240D}" destId="{6C5FE63B-9AED-4707-B167-0CB0F4473A5F}" srcOrd="0" destOrd="0" parTransId="{A31FFA38-0F84-4C3B-998D-4C2803637AEF}" sibTransId="{7CC51F9C-1FD4-4EC9-B386-17A806FA2839}"/>
    <dgm:cxn modelId="{26F475F4-1CDD-4DE2-819E-BD8F5FF5FA10}" srcId="{E840F532-A3CD-4FE4-A408-004B911D17E0}" destId="{11A79900-A635-4F87-8077-770D69067E22}" srcOrd="0" destOrd="0" parTransId="{92B58E87-EB1C-4B81-A91F-B415BB6A0B6C}" sibTransId="{B660187F-8BA1-4EBD-804E-BC98C6A09DE1}"/>
    <dgm:cxn modelId="{094BD9F7-9EB7-435D-8881-9082B6B3FAE7}" type="presOf" srcId="{E840F532-A3CD-4FE4-A408-004B911D17E0}" destId="{CBCE6768-5976-4218-A083-3C67D8D3307E}" srcOrd="0" destOrd="0" presId="urn:microsoft.com/office/officeart/2016/7/layout/VerticalDownArrowProcess"/>
    <dgm:cxn modelId="{1CA2792E-4414-41ED-A1DF-83FD7CBAF9BB}" type="presParOf" srcId="{B5297264-7CD3-4F79-BFDB-AEDB48B974DD}" destId="{D3D127B3-6032-4953-9D75-4D9546C615C7}" srcOrd="0" destOrd="0" presId="urn:microsoft.com/office/officeart/2016/7/layout/VerticalDownArrowProcess"/>
    <dgm:cxn modelId="{FD399FC2-3920-456E-BA5A-EFC567A6947A}" type="presParOf" srcId="{D3D127B3-6032-4953-9D75-4D9546C615C7}" destId="{CBCE6768-5976-4218-A083-3C67D8D3307E}" srcOrd="0" destOrd="0" presId="urn:microsoft.com/office/officeart/2016/7/layout/VerticalDownArrowProcess"/>
    <dgm:cxn modelId="{D03DE84A-F12E-409A-A1A0-54AF2D499A71}" type="presParOf" srcId="{D3D127B3-6032-4953-9D75-4D9546C615C7}" destId="{6A376019-FD63-4947-9B2B-314D8A273475}" srcOrd="1" destOrd="0" presId="urn:microsoft.com/office/officeart/2016/7/layout/VerticalDownArrowProcess"/>
    <dgm:cxn modelId="{A6DA612C-A1E1-4FDE-813B-EF4491E58A37}" type="presParOf" srcId="{B5297264-7CD3-4F79-BFDB-AEDB48B974DD}" destId="{4990F597-4EF6-4347-9EA7-36E0CF8883A7}" srcOrd="1" destOrd="0" presId="urn:microsoft.com/office/officeart/2016/7/layout/VerticalDownArrowProcess"/>
    <dgm:cxn modelId="{925D1EB1-633E-407C-8555-BBB98CF92E11}" type="presParOf" srcId="{B5297264-7CD3-4F79-BFDB-AEDB48B974DD}" destId="{CBED3311-B2E2-4600-BA25-AB4BC5F1DFF0}" srcOrd="2" destOrd="0" presId="urn:microsoft.com/office/officeart/2016/7/layout/VerticalDownArrowProcess"/>
    <dgm:cxn modelId="{023750BF-AAFF-46B1-86AA-D61F2C8C3105}" type="presParOf" srcId="{CBED3311-B2E2-4600-BA25-AB4BC5F1DFF0}" destId="{C605BC39-4C24-4E7C-940D-A59DF2A7FDEB}" srcOrd="0" destOrd="0" presId="urn:microsoft.com/office/officeart/2016/7/layout/VerticalDownArrowProcess"/>
    <dgm:cxn modelId="{2A521744-F3A9-444C-9C8D-0FCC5829F896}" type="presParOf" srcId="{CBED3311-B2E2-4600-BA25-AB4BC5F1DFF0}" destId="{38FCBE11-5071-4F01-93D6-330A38B68B85}" srcOrd="1" destOrd="0" presId="urn:microsoft.com/office/officeart/2016/7/layout/VerticalDownArrowProcess"/>
    <dgm:cxn modelId="{52800850-E39D-48B0-8A77-790D730EAB30}" type="presParOf" srcId="{CBED3311-B2E2-4600-BA25-AB4BC5F1DFF0}" destId="{0054730F-3B53-436A-A9B7-4E1AAE24ACDB}" srcOrd="2" destOrd="0" presId="urn:microsoft.com/office/officeart/2016/7/layout/VerticalDownArrowProcess"/>
    <dgm:cxn modelId="{50664E0E-C398-4D91-A462-27FEFE51BEB3}" type="presParOf" srcId="{B5297264-7CD3-4F79-BFDB-AEDB48B974DD}" destId="{4A2F8131-48E9-4ED5-9D44-40CC3DC7BE38}" srcOrd="3" destOrd="0" presId="urn:microsoft.com/office/officeart/2016/7/layout/VerticalDownArrowProcess"/>
    <dgm:cxn modelId="{7CDA986A-7824-410C-90C1-AD7141D9821E}" type="presParOf" srcId="{B5297264-7CD3-4F79-BFDB-AEDB48B974DD}" destId="{8F05CC7B-93DC-4440-A25F-7338CD02A16F}" srcOrd="4" destOrd="0" presId="urn:microsoft.com/office/officeart/2016/7/layout/VerticalDownArrowProcess"/>
    <dgm:cxn modelId="{8C89459F-B25C-4FF3-9958-7AA31D67D49D}" type="presParOf" srcId="{8F05CC7B-93DC-4440-A25F-7338CD02A16F}" destId="{7217D2FE-8B6F-45F1-BD35-D0017504100C}" srcOrd="0" destOrd="0" presId="urn:microsoft.com/office/officeart/2016/7/layout/VerticalDownArrowProcess"/>
    <dgm:cxn modelId="{4FDF52EE-0E13-431F-B526-E2520546E81B}" type="presParOf" srcId="{8F05CC7B-93DC-4440-A25F-7338CD02A16F}" destId="{93A35715-2A22-4AAE-8285-EF897768C888}" srcOrd="1" destOrd="0" presId="urn:microsoft.com/office/officeart/2016/7/layout/VerticalDownArrowProcess"/>
    <dgm:cxn modelId="{76BE2F8C-AFB4-4E7B-AFCA-4F9C91203D29}" type="presParOf" srcId="{8F05CC7B-93DC-4440-A25F-7338CD02A16F}" destId="{28B292FA-C579-48BB-B329-3695940668C5}" srcOrd="2" destOrd="0" presId="urn:microsoft.com/office/officeart/2016/7/layout/VerticalDownArrowProcess"/>
    <dgm:cxn modelId="{43F9DE84-E699-4D73-8FF3-F8877D223BA9}" type="presParOf" srcId="{B5297264-7CD3-4F79-BFDB-AEDB48B974DD}" destId="{6C5C01FF-F0A5-42F9-8440-DE71D01A9291}" srcOrd="5" destOrd="0" presId="urn:microsoft.com/office/officeart/2016/7/layout/VerticalDownArrowProcess"/>
    <dgm:cxn modelId="{D8BAA369-99CA-4439-9560-1B4259D08C4D}" type="presParOf" srcId="{B5297264-7CD3-4F79-BFDB-AEDB48B974DD}" destId="{13EAA746-C90F-44EE-B61E-4F3F5D3230A2}" srcOrd="6" destOrd="0" presId="urn:microsoft.com/office/officeart/2016/7/layout/VerticalDownArrowProcess"/>
    <dgm:cxn modelId="{4FAE5061-58E3-477E-97B9-AB108F7E3443}" type="presParOf" srcId="{13EAA746-C90F-44EE-B61E-4F3F5D3230A2}" destId="{8500A043-1969-4E21-A2C9-F4EC13AD6068}" srcOrd="0" destOrd="0" presId="urn:microsoft.com/office/officeart/2016/7/layout/VerticalDownArrowProcess"/>
    <dgm:cxn modelId="{49EC0835-9DD5-4BDF-8E0E-830FAD818A03}" type="presParOf" srcId="{13EAA746-C90F-44EE-B61E-4F3F5D3230A2}" destId="{5CFE5606-CED6-4527-92E6-A336248FBBB2}" srcOrd="1" destOrd="0" presId="urn:microsoft.com/office/officeart/2016/7/layout/VerticalDownArrowProcess"/>
    <dgm:cxn modelId="{C1879DDB-48F7-463C-A60C-2205CB232B0D}" type="presParOf" srcId="{13EAA746-C90F-44EE-B61E-4F3F5D3230A2}" destId="{0216E3F1-4CA0-4821-A341-A6F1783322CE}" srcOrd="2" destOrd="0" presId="urn:microsoft.com/office/officeart/2016/7/layout/VerticalDownArrowProcess"/>
    <dgm:cxn modelId="{59BCCF15-49BA-491E-A973-28801F9270E0}" type="presParOf" srcId="{B5297264-7CD3-4F79-BFDB-AEDB48B974DD}" destId="{9E858BED-63E3-45A0-9815-E7DB6C0F024F}" srcOrd="7" destOrd="0" presId="urn:microsoft.com/office/officeart/2016/7/layout/VerticalDownArrowProcess"/>
    <dgm:cxn modelId="{C653EEFD-0BF2-447B-A21A-0F301AE1363A}" type="presParOf" srcId="{B5297264-7CD3-4F79-BFDB-AEDB48B974DD}" destId="{648BF777-DC87-4A6F-B2A7-5B38335CA5AB}" srcOrd="8" destOrd="0" presId="urn:microsoft.com/office/officeart/2016/7/layout/VerticalDownArrowProcess"/>
    <dgm:cxn modelId="{96F11D3D-26FF-495C-84A2-CB9A92140B11}" type="presParOf" srcId="{648BF777-DC87-4A6F-B2A7-5B38335CA5AB}" destId="{AF9A0C8E-BFDE-4864-9F93-1048CE0BFDC0}" srcOrd="0" destOrd="0" presId="urn:microsoft.com/office/officeart/2016/7/layout/VerticalDownArrowProcess"/>
    <dgm:cxn modelId="{8F038F75-AD04-470F-A360-DAA840D64B87}" type="presParOf" srcId="{648BF777-DC87-4A6F-B2A7-5B38335CA5AB}" destId="{9DA3AAA9-3489-45A9-8C26-E7A6E6A5E92A}" srcOrd="1" destOrd="0" presId="urn:microsoft.com/office/officeart/2016/7/layout/VerticalDownArrowProcess"/>
    <dgm:cxn modelId="{B93D85BF-19EA-4127-833E-425769D3B77E}" type="presParOf" srcId="{648BF777-DC87-4A6F-B2A7-5B38335CA5AB}" destId="{4B4AB563-1A2D-4141-B9B1-9896B1E4D5CB}" srcOrd="2" destOrd="0" presId="urn:microsoft.com/office/officeart/2016/7/layout/VerticalDownArrowProcess"/>
    <dgm:cxn modelId="{F63B042E-E712-41B5-B977-CDA172E63B2D}" type="presParOf" srcId="{B5297264-7CD3-4F79-BFDB-AEDB48B974DD}" destId="{097F4730-4F2A-4626-904D-D95D570A1E90}" srcOrd="9" destOrd="0" presId="urn:microsoft.com/office/officeart/2016/7/layout/VerticalDownArrowProcess"/>
    <dgm:cxn modelId="{FDD352E3-7879-4B13-ADC0-1E3740DA7DD6}" type="presParOf" srcId="{B5297264-7CD3-4F79-BFDB-AEDB48B974DD}" destId="{C9E1AEC1-D696-4F5C-AD0D-2D743FF491EA}" srcOrd="10" destOrd="0" presId="urn:microsoft.com/office/officeart/2016/7/layout/VerticalDownArrowProcess"/>
    <dgm:cxn modelId="{ABFC8C63-B460-4DC5-AD19-09BA31F4A597}" type="presParOf" srcId="{C9E1AEC1-D696-4F5C-AD0D-2D743FF491EA}" destId="{6F0814CC-C753-4D05-AC26-1B57AFBBE29C}" srcOrd="0" destOrd="0" presId="urn:microsoft.com/office/officeart/2016/7/layout/VerticalDownArrowProcess"/>
    <dgm:cxn modelId="{3926FD49-5B04-405C-854E-0B9D5F784F9D}" type="presParOf" srcId="{C9E1AEC1-D696-4F5C-AD0D-2D743FF491EA}" destId="{DDD57EE6-A482-4D5A-A7FF-9CC9396F424B}" srcOrd="1" destOrd="0" presId="urn:microsoft.com/office/officeart/2016/7/layout/VerticalDownArrowProcess"/>
    <dgm:cxn modelId="{12D3EB4B-042B-4642-9802-D647CBD767A3}" type="presParOf" srcId="{C9E1AEC1-D696-4F5C-AD0D-2D743FF491EA}" destId="{2D32D97E-F5C7-46CF-9D66-EFBA21D34AD1}"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7D9F1A-8CA2-47AE-90CD-C732CF089B41}"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4B924083-8AF6-4467-A55A-D28BCF024A7A}">
      <dgm:prSet/>
      <dgm:spPr/>
      <dgm:t>
        <a:bodyPr/>
        <a:lstStyle/>
        <a:p>
          <a:r>
            <a:rPr lang="en-US"/>
            <a:t>echo "# repos.d" &gt;&gt; README.md</a:t>
          </a:r>
        </a:p>
      </dgm:t>
    </dgm:pt>
    <dgm:pt modelId="{446A1C3F-D018-4F04-9BB5-C452EF787868}" type="parTrans" cxnId="{B664435F-2B52-46F5-A35C-F72324119A05}">
      <dgm:prSet/>
      <dgm:spPr/>
      <dgm:t>
        <a:bodyPr/>
        <a:lstStyle/>
        <a:p>
          <a:endParaRPr lang="en-US"/>
        </a:p>
      </dgm:t>
    </dgm:pt>
    <dgm:pt modelId="{75098B96-35D1-47F9-94B4-D7B028CD2FCC}" type="sibTrans" cxnId="{B664435F-2B52-46F5-A35C-F72324119A05}">
      <dgm:prSet/>
      <dgm:spPr/>
      <dgm:t>
        <a:bodyPr/>
        <a:lstStyle/>
        <a:p>
          <a:endParaRPr lang="en-US"/>
        </a:p>
      </dgm:t>
    </dgm:pt>
    <dgm:pt modelId="{817BCAD8-9591-4369-B5B1-CF460DF0DA20}">
      <dgm:prSet/>
      <dgm:spPr/>
      <dgm:t>
        <a:bodyPr/>
        <a:lstStyle/>
        <a:p>
          <a:r>
            <a:rPr lang="en-US"/>
            <a:t>git init</a:t>
          </a:r>
        </a:p>
      </dgm:t>
    </dgm:pt>
    <dgm:pt modelId="{37E8A36C-1176-4008-9DFC-E3814E3C50CC}" type="parTrans" cxnId="{AA189F5D-2E0E-4594-B0E9-8D55C6343C52}">
      <dgm:prSet/>
      <dgm:spPr/>
      <dgm:t>
        <a:bodyPr/>
        <a:lstStyle/>
        <a:p>
          <a:endParaRPr lang="en-US"/>
        </a:p>
      </dgm:t>
    </dgm:pt>
    <dgm:pt modelId="{9739A2B5-0ADC-4902-9472-0F5F03BD1101}" type="sibTrans" cxnId="{AA189F5D-2E0E-4594-B0E9-8D55C6343C52}">
      <dgm:prSet/>
      <dgm:spPr/>
      <dgm:t>
        <a:bodyPr/>
        <a:lstStyle/>
        <a:p>
          <a:endParaRPr lang="en-US"/>
        </a:p>
      </dgm:t>
    </dgm:pt>
    <dgm:pt modelId="{31CAB485-17C3-4677-856B-70AD1A4CBA56}">
      <dgm:prSet/>
      <dgm:spPr/>
      <dgm:t>
        <a:bodyPr/>
        <a:lstStyle/>
        <a:p>
          <a:r>
            <a:rPr lang="en-US"/>
            <a:t>git add README.md</a:t>
          </a:r>
        </a:p>
      </dgm:t>
    </dgm:pt>
    <dgm:pt modelId="{501D1C78-10E3-4EEC-8DF5-5E60892A6D82}" type="parTrans" cxnId="{C298E956-ACC6-4067-8532-A4D078E2E3E4}">
      <dgm:prSet/>
      <dgm:spPr/>
      <dgm:t>
        <a:bodyPr/>
        <a:lstStyle/>
        <a:p>
          <a:endParaRPr lang="en-US"/>
        </a:p>
      </dgm:t>
    </dgm:pt>
    <dgm:pt modelId="{90577648-F782-49FE-85D5-21CAEAAEFF98}" type="sibTrans" cxnId="{C298E956-ACC6-4067-8532-A4D078E2E3E4}">
      <dgm:prSet/>
      <dgm:spPr/>
      <dgm:t>
        <a:bodyPr/>
        <a:lstStyle/>
        <a:p>
          <a:endParaRPr lang="en-US"/>
        </a:p>
      </dgm:t>
    </dgm:pt>
    <dgm:pt modelId="{EA2A147A-7669-43CA-BEC4-3BF230E3778D}">
      <dgm:prSet/>
      <dgm:spPr/>
      <dgm:t>
        <a:bodyPr/>
        <a:lstStyle/>
        <a:p>
          <a:r>
            <a:rPr lang="en-US"/>
            <a:t>git commit -m "first commit"</a:t>
          </a:r>
        </a:p>
      </dgm:t>
    </dgm:pt>
    <dgm:pt modelId="{8699529E-2E1A-4E30-8D22-2CD7BECB8ED0}" type="parTrans" cxnId="{8BE2C992-2EDE-4FC6-B95D-3C6DE1B46BDC}">
      <dgm:prSet/>
      <dgm:spPr/>
      <dgm:t>
        <a:bodyPr/>
        <a:lstStyle/>
        <a:p>
          <a:endParaRPr lang="en-US"/>
        </a:p>
      </dgm:t>
    </dgm:pt>
    <dgm:pt modelId="{C7819582-D54E-43C1-85B0-B512CC6F1097}" type="sibTrans" cxnId="{8BE2C992-2EDE-4FC6-B95D-3C6DE1B46BDC}">
      <dgm:prSet/>
      <dgm:spPr/>
      <dgm:t>
        <a:bodyPr/>
        <a:lstStyle/>
        <a:p>
          <a:endParaRPr lang="en-US"/>
        </a:p>
      </dgm:t>
    </dgm:pt>
    <dgm:pt modelId="{281E5B82-F72A-40BF-BE9D-3909E956B444}">
      <dgm:prSet/>
      <dgm:spPr/>
      <dgm:t>
        <a:bodyPr/>
        <a:lstStyle/>
        <a:p>
          <a:r>
            <a:rPr lang="en-US"/>
            <a:t>git branch -M main</a:t>
          </a:r>
        </a:p>
      </dgm:t>
    </dgm:pt>
    <dgm:pt modelId="{2A1E46DD-A497-4BF4-B586-45DABAF4636E}" type="parTrans" cxnId="{0EB806D3-E7F2-4B08-B5D1-51983F68667D}">
      <dgm:prSet/>
      <dgm:spPr/>
      <dgm:t>
        <a:bodyPr/>
        <a:lstStyle/>
        <a:p>
          <a:endParaRPr lang="en-US"/>
        </a:p>
      </dgm:t>
    </dgm:pt>
    <dgm:pt modelId="{957B7B97-ABA0-4C96-B6AF-EE00E63BD9D3}" type="sibTrans" cxnId="{0EB806D3-E7F2-4B08-B5D1-51983F68667D}">
      <dgm:prSet/>
      <dgm:spPr/>
      <dgm:t>
        <a:bodyPr/>
        <a:lstStyle/>
        <a:p>
          <a:endParaRPr lang="en-US"/>
        </a:p>
      </dgm:t>
    </dgm:pt>
    <dgm:pt modelId="{C9655EC7-8E93-4F54-930B-778E02682EB9}">
      <dgm:prSet/>
      <dgm:spPr/>
      <dgm:t>
        <a:bodyPr/>
        <a:lstStyle/>
        <a:p>
          <a:r>
            <a:rPr lang="en-US"/>
            <a:t>git remote add origin </a:t>
          </a:r>
          <a:r>
            <a:rPr lang="en-US">
              <a:hlinkClick xmlns:r="http://schemas.openxmlformats.org/officeDocument/2006/relationships" r:id="rId1"/>
            </a:rPr>
            <a:t>https://github.com/professorNav/repos.d.git</a:t>
          </a:r>
          <a:endParaRPr lang="en-US"/>
        </a:p>
      </dgm:t>
    </dgm:pt>
    <dgm:pt modelId="{82B3343E-A14C-4EDE-8033-6CB78A045CFA}" type="parTrans" cxnId="{DBAE7CED-5759-4AF2-8C3C-5888C59E60D3}">
      <dgm:prSet/>
      <dgm:spPr/>
      <dgm:t>
        <a:bodyPr/>
        <a:lstStyle/>
        <a:p>
          <a:endParaRPr lang="en-US"/>
        </a:p>
      </dgm:t>
    </dgm:pt>
    <dgm:pt modelId="{DF71DDED-0170-4BAA-8AB0-F808CE5E8F9B}" type="sibTrans" cxnId="{DBAE7CED-5759-4AF2-8C3C-5888C59E60D3}">
      <dgm:prSet/>
      <dgm:spPr/>
      <dgm:t>
        <a:bodyPr/>
        <a:lstStyle/>
        <a:p>
          <a:endParaRPr lang="en-US"/>
        </a:p>
      </dgm:t>
    </dgm:pt>
    <dgm:pt modelId="{CAD1831C-0349-48FC-926F-E8BB78601B66}">
      <dgm:prSet/>
      <dgm:spPr/>
      <dgm:t>
        <a:bodyPr/>
        <a:lstStyle/>
        <a:p>
          <a:r>
            <a:rPr lang="en-US"/>
            <a:t>git push -u origin main</a:t>
          </a:r>
        </a:p>
      </dgm:t>
    </dgm:pt>
    <dgm:pt modelId="{A5E38823-11B1-426F-BED0-85055CF745B2}" type="parTrans" cxnId="{6F20BB71-4A43-47ED-A68A-977654A865C1}">
      <dgm:prSet/>
      <dgm:spPr/>
      <dgm:t>
        <a:bodyPr/>
        <a:lstStyle/>
        <a:p>
          <a:endParaRPr lang="en-US"/>
        </a:p>
      </dgm:t>
    </dgm:pt>
    <dgm:pt modelId="{A753AE33-34A2-4416-B641-7C6687E34709}" type="sibTrans" cxnId="{6F20BB71-4A43-47ED-A68A-977654A865C1}">
      <dgm:prSet/>
      <dgm:spPr/>
      <dgm:t>
        <a:bodyPr/>
        <a:lstStyle/>
        <a:p>
          <a:endParaRPr lang="en-US"/>
        </a:p>
      </dgm:t>
    </dgm:pt>
    <dgm:pt modelId="{7986686B-8925-445C-98A2-5AA0324FBC37}" type="pres">
      <dgm:prSet presAssocID="{C27D9F1A-8CA2-47AE-90CD-C732CF089B41}" presName="vert0" presStyleCnt="0">
        <dgm:presLayoutVars>
          <dgm:dir/>
          <dgm:animOne val="branch"/>
          <dgm:animLvl val="lvl"/>
        </dgm:presLayoutVars>
      </dgm:prSet>
      <dgm:spPr/>
    </dgm:pt>
    <dgm:pt modelId="{D4B14166-9E74-4AEB-BD02-318BCB4A7739}" type="pres">
      <dgm:prSet presAssocID="{4B924083-8AF6-4467-A55A-D28BCF024A7A}" presName="thickLine" presStyleLbl="alignNode1" presStyleIdx="0" presStyleCnt="7"/>
      <dgm:spPr/>
    </dgm:pt>
    <dgm:pt modelId="{CBA9F0B6-6F60-428A-9E76-FE10930B9F09}" type="pres">
      <dgm:prSet presAssocID="{4B924083-8AF6-4467-A55A-D28BCF024A7A}" presName="horz1" presStyleCnt="0"/>
      <dgm:spPr/>
    </dgm:pt>
    <dgm:pt modelId="{5125A64D-636C-494E-946D-034A57284F6C}" type="pres">
      <dgm:prSet presAssocID="{4B924083-8AF6-4467-A55A-D28BCF024A7A}" presName="tx1" presStyleLbl="revTx" presStyleIdx="0" presStyleCnt="7"/>
      <dgm:spPr/>
    </dgm:pt>
    <dgm:pt modelId="{B4CADBEC-CF06-455F-A8CE-60934D0CA29F}" type="pres">
      <dgm:prSet presAssocID="{4B924083-8AF6-4467-A55A-D28BCF024A7A}" presName="vert1" presStyleCnt="0"/>
      <dgm:spPr/>
    </dgm:pt>
    <dgm:pt modelId="{6AC5D48D-648D-48EA-8EC7-E9375A8521A0}" type="pres">
      <dgm:prSet presAssocID="{817BCAD8-9591-4369-B5B1-CF460DF0DA20}" presName="thickLine" presStyleLbl="alignNode1" presStyleIdx="1" presStyleCnt="7"/>
      <dgm:spPr/>
    </dgm:pt>
    <dgm:pt modelId="{32915D7E-C3FE-4996-AB3C-18656707C49C}" type="pres">
      <dgm:prSet presAssocID="{817BCAD8-9591-4369-B5B1-CF460DF0DA20}" presName="horz1" presStyleCnt="0"/>
      <dgm:spPr/>
    </dgm:pt>
    <dgm:pt modelId="{F45A318F-E3F1-47A6-B508-3F0237680EFC}" type="pres">
      <dgm:prSet presAssocID="{817BCAD8-9591-4369-B5B1-CF460DF0DA20}" presName="tx1" presStyleLbl="revTx" presStyleIdx="1" presStyleCnt="7"/>
      <dgm:spPr/>
    </dgm:pt>
    <dgm:pt modelId="{8CE69A71-BF5E-4DF7-AED6-9899E824A3CE}" type="pres">
      <dgm:prSet presAssocID="{817BCAD8-9591-4369-B5B1-CF460DF0DA20}" presName="vert1" presStyleCnt="0"/>
      <dgm:spPr/>
    </dgm:pt>
    <dgm:pt modelId="{A9999B17-EBEA-4AB1-B2F0-1A1AA2F0223F}" type="pres">
      <dgm:prSet presAssocID="{31CAB485-17C3-4677-856B-70AD1A4CBA56}" presName="thickLine" presStyleLbl="alignNode1" presStyleIdx="2" presStyleCnt="7"/>
      <dgm:spPr/>
    </dgm:pt>
    <dgm:pt modelId="{4E0B5095-E9B3-4FB7-B879-3807A8B43B1E}" type="pres">
      <dgm:prSet presAssocID="{31CAB485-17C3-4677-856B-70AD1A4CBA56}" presName="horz1" presStyleCnt="0"/>
      <dgm:spPr/>
    </dgm:pt>
    <dgm:pt modelId="{E3BFB131-9C9E-4352-9CF4-CECEEC9101FA}" type="pres">
      <dgm:prSet presAssocID="{31CAB485-17C3-4677-856B-70AD1A4CBA56}" presName="tx1" presStyleLbl="revTx" presStyleIdx="2" presStyleCnt="7"/>
      <dgm:spPr/>
    </dgm:pt>
    <dgm:pt modelId="{44FE8A48-6A15-44CC-B8CF-3F2C82814DD3}" type="pres">
      <dgm:prSet presAssocID="{31CAB485-17C3-4677-856B-70AD1A4CBA56}" presName="vert1" presStyleCnt="0"/>
      <dgm:spPr/>
    </dgm:pt>
    <dgm:pt modelId="{108A7EA6-AD48-41C4-99F9-7646807342ED}" type="pres">
      <dgm:prSet presAssocID="{EA2A147A-7669-43CA-BEC4-3BF230E3778D}" presName="thickLine" presStyleLbl="alignNode1" presStyleIdx="3" presStyleCnt="7"/>
      <dgm:spPr/>
    </dgm:pt>
    <dgm:pt modelId="{D526EA3C-3967-4E25-8A0B-EF67275FFD36}" type="pres">
      <dgm:prSet presAssocID="{EA2A147A-7669-43CA-BEC4-3BF230E3778D}" presName="horz1" presStyleCnt="0"/>
      <dgm:spPr/>
    </dgm:pt>
    <dgm:pt modelId="{96301EE6-4DA1-4297-8636-F9401940FF0C}" type="pres">
      <dgm:prSet presAssocID="{EA2A147A-7669-43CA-BEC4-3BF230E3778D}" presName="tx1" presStyleLbl="revTx" presStyleIdx="3" presStyleCnt="7"/>
      <dgm:spPr/>
    </dgm:pt>
    <dgm:pt modelId="{2D0B10E6-52E7-47CC-8FB2-0044A7F6653E}" type="pres">
      <dgm:prSet presAssocID="{EA2A147A-7669-43CA-BEC4-3BF230E3778D}" presName="vert1" presStyleCnt="0"/>
      <dgm:spPr/>
    </dgm:pt>
    <dgm:pt modelId="{329C5DB2-BFF0-47A7-8380-C432857BBDBC}" type="pres">
      <dgm:prSet presAssocID="{281E5B82-F72A-40BF-BE9D-3909E956B444}" presName="thickLine" presStyleLbl="alignNode1" presStyleIdx="4" presStyleCnt="7"/>
      <dgm:spPr/>
    </dgm:pt>
    <dgm:pt modelId="{C047C258-AB48-4D83-AF8E-48A5B72C50D9}" type="pres">
      <dgm:prSet presAssocID="{281E5B82-F72A-40BF-BE9D-3909E956B444}" presName="horz1" presStyleCnt="0"/>
      <dgm:spPr/>
    </dgm:pt>
    <dgm:pt modelId="{F8CAFE0C-3214-4CB6-946F-AE8E03A6273A}" type="pres">
      <dgm:prSet presAssocID="{281E5B82-F72A-40BF-BE9D-3909E956B444}" presName="tx1" presStyleLbl="revTx" presStyleIdx="4" presStyleCnt="7"/>
      <dgm:spPr/>
    </dgm:pt>
    <dgm:pt modelId="{BCD33349-7F6D-4110-A182-03CE2326F247}" type="pres">
      <dgm:prSet presAssocID="{281E5B82-F72A-40BF-BE9D-3909E956B444}" presName="vert1" presStyleCnt="0"/>
      <dgm:spPr/>
    </dgm:pt>
    <dgm:pt modelId="{0EB48B1D-18C4-49F3-AE75-278A3717B89C}" type="pres">
      <dgm:prSet presAssocID="{C9655EC7-8E93-4F54-930B-778E02682EB9}" presName="thickLine" presStyleLbl="alignNode1" presStyleIdx="5" presStyleCnt="7"/>
      <dgm:spPr/>
    </dgm:pt>
    <dgm:pt modelId="{E7E20FE9-B64D-4C31-898F-2E671D6AB0AA}" type="pres">
      <dgm:prSet presAssocID="{C9655EC7-8E93-4F54-930B-778E02682EB9}" presName="horz1" presStyleCnt="0"/>
      <dgm:spPr/>
    </dgm:pt>
    <dgm:pt modelId="{B3543486-166F-43E9-A013-90BC73F6B316}" type="pres">
      <dgm:prSet presAssocID="{C9655EC7-8E93-4F54-930B-778E02682EB9}" presName="tx1" presStyleLbl="revTx" presStyleIdx="5" presStyleCnt="7"/>
      <dgm:spPr/>
    </dgm:pt>
    <dgm:pt modelId="{C2B3DC74-A833-4F2E-BEA2-E2E8A7FE82A2}" type="pres">
      <dgm:prSet presAssocID="{C9655EC7-8E93-4F54-930B-778E02682EB9}" presName="vert1" presStyleCnt="0"/>
      <dgm:spPr/>
    </dgm:pt>
    <dgm:pt modelId="{9E60DFEA-E04B-41D4-8EC2-8527BFC86DB5}" type="pres">
      <dgm:prSet presAssocID="{CAD1831C-0349-48FC-926F-E8BB78601B66}" presName="thickLine" presStyleLbl="alignNode1" presStyleIdx="6" presStyleCnt="7"/>
      <dgm:spPr/>
    </dgm:pt>
    <dgm:pt modelId="{E4E52ABF-7BD6-4D82-BD1B-A01F47E8435D}" type="pres">
      <dgm:prSet presAssocID="{CAD1831C-0349-48FC-926F-E8BB78601B66}" presName="horz1" presStyleCnt="0"/>
      <dgm:spPr/>
    </dgm:pt>
    <dgm:pt modelId="{8586856D-50A6-423A-B07A-5E17B7C8E445}" type="pres">
      <dgm:prSet presAssocID="{CAD1831C-0349-48FC-926F-E8BB78601B66}" presName="tx1" presStyleLbl="revTx" presStyleIdx="6" presStyleCnt="7"/>
      <dgm:spPr/>
    </dgm:pt>
    <dgm:pt modelId="{EC9CC528-FBBF-4C21-94B4-DFAE11954B44}" type="pres">
      <dgm:prSet presAssocID="{CAD1831C-0349-48FC-926F-E8BB78601B66}" presName="vert1" presStyleCnt="0"/>
      <dgm:spPr/>
    </dgm:pt>
  </dgm:ptLst>
  <dgm:cxnLst>
    <dgm:cxn modelId="{0DB25B05-EFBA-4681-9D1D-2F1C4F6A7957}" type="presOf" srcId="{4B924083-8AF6-4467-A55A-D28BCF024A7A}" destId="{5125A64D-636C-494E-946D-034A57284F6C}" srcOrd="0" destOrd="0" presId="urn:microsoft.com/office/officeart/2008/layout/LinedList"/>
    <dgm:cxn modelId="{145D690C-2321-4596-BB6E-60226DB2F5E9}" type="presOf" srcId="{281E5B82-F72A-40BF-BE9D-3909E956B444}" destId="{F8CAFE0C-3214-4CB6-946F-AE8E03A6273A}" srcOrd="0" destOrd="0" presId="urn:microsoft.com/office/officeart/2008/layout/LinedList"/>
    <dgm:cxn modelId="{571F5323-C548-49C4-876F-4ED18CEA5F28}" type="presOf" srcId="{CAD1831C-0349-48FC-926F-E8BB78601B66}" destId="{8586856D-50A6-423A-B07A-5E17B7C8E445}" srcOrd="0" destOrd="0" presId="urn:microsoft.com/office/officeart/2008/layout/LinedList"/>
    <dgm:cxn modelId="{D8503A2C-FDA7-457A-B0EE-D10A5D124CAE}" type="presOf" srcId="{EA2A147A-7669-43CA-BEC4-3BF230E3778D}" destId="{96301EE6-4DA1-4297-8636-F9401940FF0C}" srcOrd="0" destOrd="0" presId="urn:microsoft.com/office/officeart/2008/layout/LinedList"/>
    <dgm:cxn modelId="{6431E83C-EEAD-452E-BF69-60A62348F136}" type="presOf" srcId="{817BCAD8-9591-4369-B5B1-CF460DF0DA20}" destId="{F45A318F-E3F1-47A6-B508-3F0237680EFC}" srcOrd="0" destOrd="0" presId="urn:microsoft.com/office/officeart/2008/layout/LinedList"/>
    <dgm:cxn modelId="{F5631B49-D552-4A70-ABFB-9A8C91C591B0}" type="presOf" srcId="{C27D9F1A-8CA2-47AE-90CD-C732CF089B41}" destId="{7986686B-8925-445C-98A2-5AA0324FBC37}" srcOrd="0" destOrd="0" presId="urn:microsoft.com/office/officeart/2008/layout/LinedList"/>
    <dgm:cxn modelId="{7DFEB24F-F8BE-431B-9090-34FE75335625}" type="presOf" srcId="{31CAB485-17C3-4677-856B-70AD1A4CBA56}" destId="{E3BFB131-9C9E-4352-9CF4-CECEEC9101FA}" srcOrd="0" destOrd="0" presId="urn:microsoft.com/office/officeart/2008/layout/LinedList"/>
    <dgm:cxn modelId="{C298E956-ACC6-4067-8532-A4D078E2E3E4}" srcId="{C27D9F1A-8CA2-47AE-90CD-C732CF089B41}" destId="{31CAB485-17C3-4677-856B-70AD1A4CBA56}" srcOrd="2" destOrd="0" parTransId="{501D1C78-10E3-4EEC-8DF5-5E60892A6D82}" sibTransId="{90577648-F782-49FE-85D5-21CAEAAEFF98}"/>
    <dgm:cxn modelId="{AA189F5D-2E0E-4594-B0E9-8D55C6343C52}" srcId="{C27D9F1A-8CA2-47AE-90CD-C732CF089B41}" destId="{817BCAD8-9591-4369-B5B1-CF460DF0DA20}" srcOrd="1" destOrd="0" parTransId="{37E8A36C-1176-4008-9DFC-E3814E3C50CC}" sibTransId="{9739A2B5-0ADC-4902-9472-0F5F03BD1101}"/>
    <dgm:cxn modelId="{B664435F-2B52-46F5-A35C-F72324119A05}" srcId="{C27D9F1A-8CA2-47AE-90CD-C732CF089B41}" destId="{4B924083-8AF6-4467-A55A-D28BCF024A7A}" srcOrd="0" destOrd="0" parTransId="{446A1C3F-D018-4F04-9BB5-C452EF787868}" sibTransId="{75098B96-35D1-47F9-94B4-D7B028CD2FCC}"/>
    <dgm:cxn modelId="{6F20BB71-4A43-47ED-A68A-977654A865C1}" srcId="{C27D9F1A-8CA2-47AE-90CD-C732CF089B41}" destId="{CAD1831C-0349-48FC-926F-E8BB78601B66}" srcOrd="6" destOrd="0" parTransId="{A5E38823-11B1-426F-BED0-85055CF745B2}" sibTransId="{A753AE33-34A2-4416-B641-7C6687E34709}"/>
    <dgm:cxn modelId="{8BE2C992-2EDE-4FC6-B95D-3C6DE1B46BDC}" srcId="{C27D9F1A-8CA2-47AE-90CD-C732CF089B41}" destId="{EA2A147A-7669-43CA-BEC4-3BF230E3778D}" srcOrd="3" destOrd="0" parTransId="{8699529E-2E1A-4E30-8D22-2CD7BECB8ED0}" sibTransId="{C7819582-D54E-43C1-85B0-B512CC6F1097}"/>
    <dgm:cxn modelId="{30849BA2-25E7-4775-90AB-689BE9E0A144}" type="presOf" srcId="{C9655EC7-8E93-4F54-930B-778E02682EB9}" destId="{B3543486-166F-43E9-A013-90BC73F6B316}" srcOrd="0" destOrd="0" presId="urn:microsoft.com/office/officeart/2008/layout/LinedList"/>
    <dgm:cxn modelId="{0EB806D3-E7F2-4B08-B5D1-51983F68667D}" srcId="{C27D9F1A-8CA2-47AE-90CD-C732CF089B41}" destId="{281E5B82-F72A-40BF-BE9D-3909E956B444}" srcOrd="4" destOrd="0" parTransId="{2A1E46DD-A497-4BF4-B586-45DABAF4636E}" sibTransId="{957B7B97-ABA0-4C96-B6AF-EE00E63BD9D3}"/>
    <dgm:cxn modelId="{DBAE7CED-5759-4AF2-8C3C-5888C59E60D3}" srcId="{C27D9F1A-8CA2-47AE-90CD-C732CF089B41}" destId="{C9655EC7-8E93-4F54-930B-778E02682EB9}" srcOrd="5" destOrd="0" parTransId="{82B3343E-A14C-4EDE-8033-6CB78A045CFA}" sibTransId="{DF71DDED-0170-4BAA-8AB0-F808CE5E8F9B}"/>
    <dgm:cxn modelId="{CFD24C5B-C6B1-4338-BD98-4FCCE950D967}" type="presParOf" srcId="{7986686B-8925-445C-98A2-5AA0324FBC37}" destId="{D4B14166-9E74-4AEB-BD02-318BCB4A7739}" srcOrd="0" destOrd="0" presId="urn:microsoft.com/office/officeart/2008/layout/LinedList"/>
    <dgm:cxn modelId="{4163E9CE-1664-45D2-901B-5D0F4E5C568E}" type="presParOf" srcId="{7986686B-8925-445C-98A2-5AA0324FBC37}" destId="{CBA9F0B6-6F60-428A-9E76-FE10930B9F09}" srcOrd="1" destOrd="0" presId="urn:microsoft.com/office/officeart/2008/layout/LinedList"/>
    <dgm:cxn modelId="{760A4A66-0928-45FA-94E0-04E88984CE2F}" type="presParOf" srcId="{CBA9F0B6-6F60-428A-9E76-FE10930B9F09}" destId="{5125A64D-636C-494E-946D-034A57284F6C}" srcOrd="0" destOrd="0" presId="urn:microsoft.com/office/officeart/2008/layout/LinedList"/>
    <dgm:cxn modelId="{5E859E37-B2AC-425A-89EE-4E4547A46D0B}" type="presParOf" srcId="{CBA9F0B6-6F60-428A-9E76-FE10930B9F09}" destId="{B4CADBEC-CF06-455F-A8CE-60934D0CA29F}" srcOrd="1" destOrd="0" presId="urn:microsoft.com/office/officeart/2008/layout/LinedList"/>
    <dgm:cxn modelId="{AEB1D31C-C486-4FFC-866B-2F53BBE9381F}" type="presParOf" srcId="{7986686B-8925-445C-98A2-5AA0324FBC37}" destId="{6AC5D48D-648D-48EA-8EC7-E9375A8521A0}" srcOrd="2" destOrd="0" presId="urn:microsoft.com/office/officeart/2008/layout/LinedList"/>
    <dgm:cxn modelId="{5F86E491-2A50-4C80-B5D0-234778DCFCD1}" type="presParOf" srcId="{7986686B-8925-445C-98A2-5AA0324FBC37}" destId="{32915D7E-C3FE-4996-AB3C-18656707C49C}" srcOrd="3" destOrd="0" presId="urn:microsoft.com/office/officeart/2008/layout/LinedList"/>
    <dgm:cxn modelId="{782F2E7F-4B9E-49DD-A7B9-E801AAB25156}" type="presParOf" srcId="{32915D7E-C3FE-4996-AB3C-18656707C49C}" destId="{F45A318F-E3F1-47A6-B508-3F0237680EFC}" srcOrd="0" destOrd="0" presId="urn:microsoft.com/office/officeart/2008/layout/LinedList"/>
    <dgm:cxn modelId="{B1EC1D5C-CBFF-4B26-8D5A-911EBD3A8261}" type="presParOf" srcId="{32915D7E-C3FE-4996-AB3C-18656707C49C}" destId="{8CE69A71-BF5E-4DF7-AED6-9899E824A3CE}" srcOrd="1" destOrd="0" presId="urn:microsoft.com/office/officeart/2008/layout/LinedList"/>
    <dgm:cxn modelId="{35A9C6A7-0E09-48F0-81B6-459E6637703C}" type="presParOf" srcId="{7986686B-8925-445C-98A2-5AA0324FBC37}" destId="{A9999B17-EBEA-4AB1-B2F0-1A1AA2F0223F}" srcOrd="4" destOrd="0" presId="urn:microsoft.com/office/officeart/2008/layout/LinedList"/>
    <dgm:cxn modelId="{002C6795-7AAC-4CE3-A6AA-37841DBA2856}" type="presParOf" srcId="{7986686B-8925-445C-98A2-5AA0324FBC37}" destId="{4E0B5095-E9B3-4FB7-B879-3807A8B43B1E}" srcOrd="5" destOrd="0" presId="urn:microsoft.com/office/officeart/2008/layout/LinedList"/>
    <dgm:cxn modelId="{077D7732-33F2-48BB-A37E-5E15C528C99F}" type="presParOf" srcId="{4E0B5095-E9B3-4FB7-B879-3807A8B43B1E}" destId="{E3BFB131-9C9E-4352-9CF4-CECEEC9101FA}" srcOrd="0" destOrd="0" presId="urn:microsoft.com/office/officeart/2008/layout/LinedList"/>
    <dgm:cxn modelId="{86B288D7-6711-450A-B51D-1603D5DA63FF}" type="presParOf" srcId="{4E0B5095-E9B3-4FB7-B879-3807A8B43B1E}" destId="{44FE8A48-6A15-44CC-B8CF-3F2C82814DD3}" srcOrd="1" destOrd="0" presId="urn:microsoft.com/office/officeart/2008/layout/LinedList"/>
    <dgm:cxn modelId="{EF1E915B-7210-4778-8C51-06CF0FE1B61B}" type="presParOf" srcId="{7986686B-8925-445C-98A2-5AA0324FBC37}" destId="{108A7EA6-AD48-41C4-99F9-7646807342ED}" srcOrd="6" destOrd="0" presId="urn:microsoft.com/office/officeart/2008/layout/LinedList"/>
    <dgm:cxn modelId="{8A84E514-FE26-40D7-AFFC-011A78E25769}" type="presParOf" srcId="{7986686B-8925-445C-98A2-5AA0324FBC37}" destId="{D526EA3C-3967-4E25-8A0B-EF67275FFD36}" srcOrd="7" destOrd="0" presId="urn:microsoft.com/office/officeart/2008/layout/LinedList"/>
    <dgm:cxn modelId="{00A8166C-6990-4726-8709-B6F8D97BA18C}" type="presParOf" srcId="{D526EA3C-3967-4E25-8A0B-EF67275FFD36}" destId="{96301EE6-4DA1-4297-8636-F9401940FF0C}" srcOrd="0" destOrd="0" presId="urn:microsoft.com/office/officeart/2008/layout/LinedList"/>
    <dgm:cxn modelId="{BD041E27-28AF-4FEC-BA74-F273F4C633BE}" type="presParOf" srcId="{D526EA3C-3967-4E25-8A0B-EF67275FFD36}" destId="{2D0B10E6-52E7-47CC-8FB2-0044A7F6653E}" srcOrd="1" destOrd="0" presId="urn:microsoft.com/office/officeart/2008/layout/LinedList"/>
    <dgm:cxn modelId="{39CA2BCD-422F-4BCB-9256-9FB60479F46A}" type="presParOf" srcId="{7986686B-8925-445C-98A2-5AA0324FBC37}" destId="{329C5DB2-BFF0-47A7-8380-C432857BBDBC}" srcOrd="8" destOrd="0" presId="urn:microsoft.com/office/officeart/2008/layout/LinedList"/>
    <dgm:cxn modelId="{5584375B-52AD-4435-B0B8-8766304283B6}" type="presParOf" srcId="{7986686B-8925-445C-98A2-5AA0324FBC37}" destId="{C047C258-AB48-4D83-AF8E-48A5B72C50D9}" srcOrd="9" destOrd="0" presId="urn:microsoft.com/office/officeart/2008/layout/LinedList"/>
    <dgm:cxn modelId="{1A53EBDE-C96F-4AD3-B38A-349213588B8F}" type="presParOf" srcId="{C047C258-AB48-4D83-AF8E-48A5B72C50D9}" destId="{F8CAFE0C-3214-4CB6-946F-AE8E03A6273A}" srcOrd="0" destOrd="0" presId="urn:microsoft.com/office/officeart/2008/layout/LinedList"/>
    <dgm:cxn modelId="{3407AB31-EB95-4B85-913E-35B0AADACBBA}" type="presParOf" srcId="{C047C258-AB48-4D83-AF8E-48A5B72C50D9}" destId="{BCD33349-7F6D-4110-A182-03CE2326F247}" srcOrd="1" destOrd="0" presId="urn:microsoft.com/office/officeart/2008/layout/LinedList"/>
    <dgm:cxn modelId="{38541C0F-51CF-4634-875C-35B6BCE8174D}" type="presParOf" srcId="{7986686B-8925-445C-98A2-5AA0324FBC37}" destId="{0EB48B1D-18C4-49F3-AE75-278A3717B89C}" srcOrd="10" destOrd="0" presId="urn:microsoft.com/office/officeart/2008/layout/LinedList"/>
    <dgm:cxn modelId="{1B21EE34-0E2F-4B31-A41D-CF8F684F8F31}" type="presParOf" srcId="{7986686B-8925-445C-98A2-5AA0324FBC37}" destId="{E7E20FE9-B64D-4C31-898F-2E671D6AB0AA}" srcOrd="11" destOrd="0" presId="urn:microsoft.com/office/officeart/2008/layout/LinedList"/>
    <dgm:cxn modelId="{2F457BD1-771F-4BCD-9375-B7ABFE60097C}" type="presParOf" srcId="{E7E20FE9-B64D-4C31-898F-2E671D6AB0AA}" destId="{B3543486-166F-43E9-A013-90BC73F6B316}" srcOrd="0" destOrd="0" presId="urn:microsoft.com/office/officeart/2008/layout/LinedList"/>
    <dgm:cxn modelId="{8A3DA832-78AB-42BE-865E-A3DC7A4E556B}" type="presParOf" srcId="{E7E20FE9-B64D-4C31-898F-2E671D6AB0AA}" destId="{C2B3DC74-A833-4F2E-BEA2-E2E8A7FE82A2}" srcOrd="1" destOrd="0" presId="urn:microsoft.com/office/officeart/2008/layout/LinedList"/>
    <dgm:cxn modelId="{07A51450-71DB-4611-AD2B-F7143B4E892F}" type="presParOf" srcId="{7986686B-8925-445C-98A2-5AA0324FBC37}" destId="{9E60DFEA-E04B-41D4-8EC2-8527BFC86DB5}" srcOrd="12" destOrd="0" presId="urn:microsoft.com/office/officeart/2008/layout/LinedList"/>
    <dgm:cxn modelId="{E7A6EEAB-E9A8-43FB-BBA5-E0B238D4C772}" type="presParOf" srcId="{7986686B-8925-445C-98A2-5AA0324FBC37}" destId="{E4E52ABF-7BD6-4D82-BD1B-A01F47E8435D}" srcOrd="13" destOrd="0" presId="urn:microsoft.com/office/officeart/2008/layout/LinedList"/>
    <dgm:cxn modelId="{43EFA398-C8CB-4720-9A65-0BA376768315}" type="presParOf" srcId="{E4E52ABF-7BD6-4D82-BD1B-A01F47E8435D}" destId="{8586856D-50A6-423A-B07A-5E17B7C8E445}" srcOrd="0" destOrd="0" presId="urn:microsoft.com/office/officeart/2008/layout/LinedList"/>
    <dgm:cxn modelId="{F38903DF-7A30-4E6D-B382-B6F73A7D72BC}" type="presParOf" srcId="{E4E52ABF-7BD6-4D82-BD1B-A01F47E8435D}" destId="{EC9CC528-FBBF-4C21-94B4-DFAE11954B4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3090C76-688E-43B5-A113-ED2BCBA488CB}"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8EC7B5E1-3D7A-41E6-BB24-80A9A532A469}">
      <dgm:prSet/>
      <dgm:spPr/>
      <dgm:t>
        <a:bodyPr/>
        <a:lstStyle/>
        <a:p>
          <a:r>
            <a:rPr lang="en-US"/>
            <a:t>git remote add origin </a:t>
          </a:r>
          <a:r>
            <a:rPr lang="en-US">
              <a:hlinkClick xmlns:r="http://schemas.openxmlformats.org/officeDocument/2006/relationships" r:id="rId1"/>
            </a:rPr>
            <a:t>https://github.com/professorNav/repos.d.git</a:t>
          </a:r>
          <a:endParaRPr lang="en-US"/>
        </a:p>
      </dgm:t>
    </dgm:pt>
    <dgm:pt modelId="{6AA46E25-09A4-4610-A63A-6DE24902D1DC}" type="parTrans" cxnId="{347377DB-E88A-4B65-AEBD-345FEFACBE18}">
      <dgm:prSet/>
      <dgm:spPr/>
      <dgm:t>
        <a:bodyPr/>
        <a:lstStyle/>
        <a:p>
          <a:endParaRPr lang="en-US"/>
        </a:p>
      </dgm:t>
    </dgm:pt>
    <dgm:pt modelId="{1A7831AA-1088-4656-9776-04A51C7943CA}" type="sibTrans" cxnId="{347377DB-E88A-4B65-AEBD-345FEFACBE18}">
      <dgm:prSet/>
      <dgm:spPr/>
      <dgm:t>
        <a:bodyPr/>
        <a:lstStyle/>
        <a:p>
          <a:endParaRPr lang="en-US"/>
        </a:p>
      </dgm:t>
    </dgm:pt>
    <dgm:pt modelId="{FBA40342-A11A-4AF7-8AFE-FF4697BE7F95}">
      <dgm:prSet/>
      <dgm:spPr/>
      <dgm:t>
        <a:bodyPr/>
        <a:lstStyle/>
        <a:p>
          <a:r>
            <a:rPr lang="en-US"/>
            <a:t>git branch -M main</a:t>
          </a:r>
        </a:p>
      </dgm:t>
    </dgm:pt>
    <dgm:pt modelId="{249B6ABA-5723-40EF-AD60-3347752801F0}" type="parTrans" cxnId="{CF9FD7B9-FF00-4734-A96B-0C1D45468406}">
      <dgm:prSet/>
      <dgm:spPr/>
      <dgm:t>
        <a:bodyPr/>
        <a:lstStyle/>
        <a:p>
          <a:endParaRPr lang="en-US"/>
        </a:p>
      </dgm:t>
    </dgm:pt>
    <dgm:pt modelId="{C089417C-AAC3-4ADD-8CCF-CF927A5C31D7}" type="sibTrans" cxnId="{CF9FD7B9-FF00-4734-A96B-0C1D45468406}">
      <dgm:prSet/>
      <dgm:spPr/>
      <dgm:t>
        <a:bodyPr/>
        <a:lstStyle/>
        <a:p>
          <a:endParaRPr lang="en-US"/>
        </a:p>
      </dgm:t>
    </dgm:pt>
    <dgm:pt modelId="{C698C60D-0B39-4D1E-8B19-459CA6E55840}">
      <dgm:prSet/>
      <dgm:spPr/>
      <dgm:t>
        <a:bodyPr/>
        <a:lstStyle/>
        <a:p>
          <a:r>
            <a:rPr lang="en-US"/>
            <a:t>git push -u origin main</a:t>
          </a:r>
        </a:p>
      </dgm:t>
    </dgm:pt>
    <dgm:pt modelId="{D98D8FEB-0D4C-41D2-8F4F-210011AC1F8F}" type="parTrans" cxnId="{F67FE7E5-D595-47D0-BCA7-5ACA86B3CACF}">
      <dgm:prSet/>
      <dgm:spPr/>
      <dgm:t>
        <a:bodyPr/>
        <a:lstStyle/>
        <a:p>
          <a:endParaRPr lang="en-US"/>
        </a:p>
      </dgm:t>
    </dgm:pt>
    <dgm:pt modelId="{4531B271-BB24-4F4F-B3B7-97555D95C519}" type="sibTrans" cxnId="{F67FE7E5-D595-47D0-BCA7-5ACA86B3CACF}">
      <dgm:prSet/>
      <dgm:spPr/>
      <dgm:t>
        <a:bodyPr/>
        <a:lstStyle/>
        <a:p>
          <a:endParaRPr lang="en-US"/>
        </a:p>
      </dgm:t>
    </dgm:pt>
    <dgm:pt modelId="{605A5C92-A940-4FA7-9D33-672B11F4A421}" type="pres">
      <dgm:prSet presAssocID="{A3090C76-688E-43B5-A113-ED2BCBA488CB}" presName="vert0" presStyleCnt="0">
        <dgm:presLayoutVars>
          <dgm:dir/>
          <dgm:animOne val="branch"/>
          <dgm:animLvl val="lvl"/>
        </dgm:presLayoutVars>
      </dgm:prSet>
      <dgm:spPr/>
    </dgm:pt>
    <dgm:pt modelId="{5C9BE45F-150F-4918-98CC-373D8C5510A4}" type="pres">
      <dgm:prSet presAssocID="{8EC7B5E1-3D7A-41E6-BB24-80A9A532A469}" presName="thickLine" presStyleLbl="alignNode1" presStyleIdx="0" presStyleCnt="3"/>
      <dgm:spPr/>
    </dgm:pt>
    <dgm:pt modelId="{A9A11705-35BB-4FC2-AED6-959164C8ADBE}" type="pres">
      <dgm:prSet presAssocID="{8EC7B5E1-3D7A-41E6-BB24-80A9A532A469}" presName="horz1" presStyleCnt="0"/>
      <dgm:spPr/>
    </dgm:pt>
    <dgm:pt modelId="{9FBEEC19-A3ED-429A-BC8C-449535743D8C}" type="pres">
      <dgm:prSet presAssocID="{8EC7B5E1-3D7A-41E6-BB24-80A9A532A469}" presName="tx1" presStyleLbl="revTx" presStyleIdx="0" presStyleCnt="3"/>
      <dgm:spPr/>
    </dgm:pt>
    <dgm:pt modelId="{DE75D191-7C92-4CD4-9417-A17AF391BD38}" type="pres">
      <dgm:prSet presAssocID="{8EC7B5E1-3D7A-41E6-BB24-80A9A532A469}" presName="vert1" presStyleCnt="0"/>
      <dgm:spPr/>
    </dgm:pt>
    <dgm:pt modelId="{C6E8194F-DF6C-4BEA-A9A7-025DD5F8B210}" type="pres">
      <dgm:prSet presAssocID="{FBA40342-A11A-4AF7-8AFE-FF4697BE7F95}" presName="thickLine" presStyleLbl="alignNode1" presStyleIdx="1" presStyleCnt="3"/>
      <dgm:spPr/>
    </dgm:pt>
    <dgm:pt modelId="{CD510418-E64E-4D1C-BD33-3437435A56EF}" type="pres">
      <dgm:prSet presAssocID="{FBA40342-A11A-4AF7-8AFE-FF4697BE7F95}" presName="horz1" presStyleCnt="0"/>
      <dgm:spPr/>
    </dgm:pt>
    <dgm:pt modelId="{85279C69-EC6A-4D5E-84AB-FC4B8C29EDA8}" type="pres">
      <dgm:prSet presAssocID="{FBA40342-A11A-4AF7-8AFE-FF4697BE7F95}" presName="tx1" presStyleLbl="revTx" presStyleIdx="1" presStyleCnt="3"/>
      <dgm:spPr/>
    </dgm:pt>
    <dgm:pt modelId="{73081285-4AFA-42DC-AADE-FFEF3D00296A}" type="pres">
      <dgm:prSet presAssocID="{FBA40342-A11A-4AF7-8AFE-FF4697BE7F95}" presName="vert1" presStyleCnt="0"/>
      <dgm:spPr/>
    </dgm:pt>
    <dgm:pt modelId="{3D4DA7B3-1524-4A26-8EA3-4F2A3F046733}" type="pres">
      <dgm:prSet presAssocID="{C698C60D-0B39-4D1E-8B19-459CA6E55840}" presName="thickLine" presStyleLbl="alignNode1" presStyleIdx="2" presStyleCnt="3"/>
      <dgm:spPr/>
    </dgm:pt>
    <dgm:pt modelId="{6DE30714-1485-42A2-9D5D-B95792AC37BB}" type="pres">
      <dgm:prSet presAssocID="{C698C60D-0B39-4D1E-8B19-459CA6E55840}" presName="horz1" presStyleCnt="0"/>
      <dgm:spPr/>
    </dgm:pt>
    <dgm:pt modelId="{CE3052DE-8C1F-49DD-AC13-C3A81ABC8EBB}" type="pres">
      <dgm:prSet presAssocID="{C698C60D-0B39-4D1E-8B19-459CA6E55840}" presName="tx1" presStyleLbl="revTx" presStyleIdx="2" presStyleCnt="3"/>
      <dgm:spPr/>
    </dgm:pt>
    <dgm:pt modelId="{8F30CCC7-D98B-4CAB-8C10-25C6D5DCA3D6}" type="pres">
      <dgm:prSet presAssocID="{C698C60D-0B39-4D1E-8B19-459CA6E55840}" presName="vert1" presStyleCnt="0"/>
      <dgm:spPr/>
    </dgm:pt>
  </dgm:ptLst>
  <dgm:cxnLst>
    <dgm:cxn modelId="{1DC1CB5B-028C-4A17-9087-D5B017732938}" type="presOf" srcId="{8EC7B5E1-3D7A-41E6-BB24-80A9A532A469}" destId="{9FBEEC19-A3ED-429A-BC8C-449535743D8C}" srcOrd="0" destOrd="0" presId="urn:microsoft.com/office/officeart/2008/layout/LinedList"/>
    <dgm:cxn modelId="{26A07694-1FCC-4359-8643-782F3D3132E9}" type="presOf" srcId="{C698C60D-0B39-4D1E-8B19-459CA6E55840}" destId="{CE3052DE-8C1F-49DD-AC13-C3A81ABC8EBB}" srcOrd="0" destOrd="0" presId="urn:microsoft.com/office/officeart/2008/layout/LinedList"/>
    <dgm:cxn modelId="{A8E627B7-C229-44CB-86BE-04BD85F86B09}" type="presOf" srcId="{A3090C76-688E-43B5-A113-ED2BCBA488CB}" destId="{605A5C92-A940-4FA7-9D33-672B11F4A421}" srcOrd="0" destOrd="0" presId="urn:microsoft.com/office/officeart/2008/layout/LinedList"/>
    <dgm:cxn modelId="{CF9FD7B9-FF00-4734-A96B-0C1D45468406}" srcId="{A3090C76-688E-43B5-A113-ED2BCBA488CB}" destId="{FBA40342-A11A-4AF7-8AFE-FF4697BE7F95}" srcOrd="1" destOrd="0" parTransId="{249B6ABA-5723-40EF-AD60-3347752801F0}" sibTransId="{C089417C-AAC3-4ADD-8CCF-CF927A5C31D7}"/>
    <dgm:cxn modelId="{4A1B02C9-20E9-4139-9129-A36F7582FA14}" type="presOf" srcId="{FBA40342-A11A-4AF7-8AFE-FF4697BE7F95}" destId="{85279C69-EC6A-4D5E-84AB-FC4B8C29EDA8}" srcOrd="0" destOrd="0" presId="urn:microsoft.com/office/officeart/2008/layout/LinedList"/>
    <dgm:cxn modelId="{347377DB-E88A-4B65-AEBD-345FEFACBE18}" srcId="{A3090C76-688E-43B5-A113-ED2BCBA488CB}" destId="{8EC7B5E1-3D7A-41E6-BB24-80A9A532A469}" srcOrd="0" destOrd="0" parTransId="{6AA46E25-09A4-4610-A63A-6DE24902D1DC}" sibTransId="{1A7831AA-1088-4656-9776-04A51C7943CA}"/>
    <dgm:cxn modelId="{F67FE7E5-D595-47D0-BCA7-5ACA86B3CACF}" srcId="{A3090C76-688E-43B5-A113-ED2BCBA488CB}" destId="{C698C60D-0B39-4D1E-8B19-459CA6E55840}" srcOrd="2" destOrd="0" parTransId="{D98D8FEB-0D4C-41D2-8F4F-210011AC1F8F}" sibTransId="{4531B271-BB24-4F4F-B3B7-97555D95C519}"/>
    <dgm:cxn modelId="{5461AD48-70B5-4935-B922-C3A8831B4F0F}" type="presParOf" srcId="{605A5C92-A940-4FA7-9D33-672B11F4A421}" destId="{5C9BE45F-150F-4918-98CC-373D8C5510A4}" srcOrd="0" destOrd="0" presId="urn:microsoft.com/office/officeart/2008/layout/LinedList"/>
    <dgm:cxn modelId="{18EE9D60-50B9-4876-B68F-522EA8868F75}" type="presParOf" srcId="{605A5C92-A940-4FA7-9D33-672B11F4A421}" destId="{A9A11705-35BB-4FC2-AED6-959164C8ADBE}" srcOrd="1" destOrd="0" presId="urn:microsoft.com/office/officeart/2008/layout/LinedList"/>
    <dgm:cxn modelId="{E5F9C33E-1DB5-4453-BED0-4715AD2557EF}" type="presParOf" srcId="{A9A11705-35BB-4FC2-AED6-959164C8ADBE}" destId="{9FBEEC19-A3ED-429A-BC8C-449535743D8C}" srcOrd="0" destOrd="0" presId="urn:microsoft.com/office/officeart/2008/layout/LinedList"/>
    <dgm:cxn modelId="{7F8F06AE-A4BA-44F2-926C-19F26FD9E7B1}" type="presParOf" srcId="{A9A11705-35BB-4FC2-AED6-959164C8ADBE}" destId="{DE75D191-7C92-4CD4-9417-A17AF391BD38}" srcOrd="1" destOrd="0" presId="urn:microsoft.com/office/officeart/2008/layout/LinedList"/>
    <dgm:cxn modelId="{B26B334B-92EF-444E-8903-1587B12750C5}" type="presParOf" srcId="{605A5C92-A940-4FA7-9D33-672B11F4A421}" destId="{C6E8194F-DF6C-4BEA-A9A7-025DD5F8B210}" srcOrd="2" destOrd="0" presId="urn:microsoft.com/office/officeart/2008/layout/LinedList"/>
    <dgm:cxn modelId="{5726F5EB-BE62-4D32-BE4D-4A6A6C7305CB}" type="presParOf" srcId="{605A5C92-A940-4FA7-9D33-672B11F4A421}" destId="{CD510418-E64E-4D1C-BD33-3437435A56EF}" srcOrd="3" destOrd="0" presId="urn:microsoft.com/office/officeart/2008/layout/LinedList"/>
    <dgm:cxn modelId="{4406C40C-EF59-4D66-A3DF-7F86D9867248}" type="presParOf" srcId="{CD510418-E64E-4D1C-BD33-3437435A56EF}" destId="{85279C69-EC6A-4D5E-84AB-FC4B8C29EDA8}" srcOrd="0" destOrd="0" presId="urn:microsoft.com/office/officeart/2008/layout/LinedList"/>
    <dgm:cxn modelId="{5F0B8AB7-39AC-4880-A9A5-EF41FDAF26E4}" type="presParOf" srcId="{CD510418-E64E-4D1C-BD33-3437435A56EF}" destId="{73081285-4AFA-42DC-AADE-FFEF3D00296A}" srcOrd="1" destOrd="0" presId="urn:microsoft.com/office/officeart/2008/layout/LinedList"/>
    <dgm:cxn modelId="{B1ED404A-C4A9-4694-B889-CDA05EE984D1}" type="presParOf" srcId="{605A5C92-A940-4FA7-9D33-672B11F4A421}" destId="{3D4DA7B3-1524-4A26-8EA3-4F2A3F046733}" srcOrd="4" destOrd="0" presId="urn:microsoft.com/office/officeart/2008/layout/LinedList"/>
    <dgm:cxn modelId="{710A392E-37B1-42EC-B97A-820935775555}" type="presParOf" srcId="{605A5C92-A940-4FA7-9D33-672B11F4A421}" destId="{6DE30714-1485-42A2-9D5D-B95792AC37BB}" srcOrd="5" destOrd="0" presId="urn:microsoft.com/office/officeart/2008/layout/LinedList"/>
    <dgm:cxn modelId="{BB6B2F71-C8B5-4E88-9F8F-62C54B7B0060}" type="presParOf" srcId="{6DE30714-1485-42A2-9D5D-B95792AC37BB}" destId="{CE3052DE-8C1F-49DD-AC13-C3A81ABC8EBB}" srcOrd="0" destOrd="0" presId="urn:microsoft.com/office/officeart/2008/layout/LinedList"/>
    <dgm:cxn modelId="{9DB4AA35-A903-4A42-840E-D1E494C76046}" type="presParOf" srcId="{6DE30714-1485-42A2-9D5D-B95792AC37BB}" destId="{8F30CCC7-D98B-4CAB-8C10-25C6D5DCA3D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CE6768-5976-4218-A083-3C67D8D3307E}">
      <dsp:nvSpPr>
        <dsp:cNvPr id="0" name=""/>
        <dsp:cNvSpPr/>
      </dsp:nvSpPr>
      <dsp:spPr>
        <a:xfrm>
          <a:off x="0" y="3663978"/>
          <a:ext cx="1402305" cy="480895"/>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732" tIns="128016" rIns="99732" bIns="128016" numCol="1" spcCol="1270" anchor="ctr" anchorCtr="0">
          <a:noAutofit/>
        </a:bodyPr>
        <a:lstStyle/>
        <a:p>
          <a:pPr marL="0" lvl="0" indent="0" algn="ctr" defTabSz="800100">
            <a:lnSpc>
              <a:spcPct val="90000"/>
            </a:lnSpc>
            <a:spcBef>
              <a:spcPct val="0"/>
            </a:spcBef>
            <a:spcAft>
              <a:spcPct val="35000"/>
            </a:spcAft>
            <a:buNone/>
          </a:pPr>
          <a:r>
            <a:rPr lang="en-US" sz="1800" kern="1200"/>
            <a:t>Type</a:t>
          </a:r>
        </a:p>
      </dsp:txBody>
      <dsp:txXfrm>
        <a:off x="0" y="3663978"/>
        <a:ext cx="1402305" cy="480895"/>
      </dsp:txXfrm>
    </dsp:sp>
    <dsp:sp modelId="{6A376019-FD63-4947-9B2B-314D8A273475}">
      <dsp:nvSpPr>
        <dsp:cNvPr id="0" name=""/>
        <dsp:cNvSpPr/>
      </dsp:nvSpPr>
      <dsp:spPr>
        <a:xfrm>
          <a:off x="1402305" y="3663978"/>
          <a:ext cx="4206915" cy="480895"/>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36" tIns="228600" rIns="85336" bIns="228600" numCol="1" spcCol="1270" anchor="ctr" anchorCtr="0">
          <a:noAutofit/>
        </a:bodyPr>
        <a:lstStyle/>
        <a:p>
          <a:pPr marL="0" lvl="0" indent="0" algn="l" defTabSz="800100">
            <a:lnSpc>
              <a:spcPct val="90000"/>
            </a:lnSpc>
            <a:spcBef>
              <a:spcPct val="0"/>
            </a:spcBef>
            <a:spcAft>
              <a:spcPct val="35000"/>
            </a:spcAft>
            <a:buNone/>
          </a:pPr>
          <a:r>
            <a:rPr lang="en-US" sz="1800" kern="1200"/>
            <a:t>Type git commit to update repository with code changes</a:t>
          </a:r>
        </a:p>
      </dsp:txBody>
      <dsp:txXfrm>
        <a:off x="1402305" y="3663978"/>
        <a:ext cx="4206915" cy="480895"/>
      </dsp:txXfrm>
    </dsp:sp>
    <dsp:sp modelId="{38FCBE11-5071-4F01-93D6-330A38B68B85}">
      <dsp:nvSpPr>
        <dsp:cNvPr id="0" name=""/>
        <dsp:cNvSpPr/>
      </dsp:nvSpPr>
      <dsp:spPr>
        <a:xfrm rot="10800000">
          <a:off x="0" y="2931574"/>
          <a:ext cx="1402305" cy="739616"/>
        </a:xfrm>
        <a:prstGeom prst="upArrowCallout">
          <a:avLst>
            <a:gd name="adj1" fmla="val 5000"/>
            <a:gd name="adj2" fmla="val 10000"/>
            <a:gd name="adj3" fmla="val 15000"/>
            <a:gd name="adj4" fmla="val 64977"/>
          </a:avLst>
        </a:prstGeom>
        <a:solidFill>
          <a:schemeClr val="accent2">
            <a:hueOff val="-291073"/>
            <a:satOff val="-16786"/>
            <a:lumOff val="1726"/>
            <a:alphaOff val="0"/>
          </a:schemeClr>
        </a:solidFill>
        <a:ln w="12700" cap="flat" cmpd="sng" algn="ctr">
          <a:solidFill>
            <a:schemeClr val="accent2">
              <a:hueOff val="-291073"/>
              <a:satOff val="-16786"/>
              <a:lumOff val="172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732" tIns="128016" rIns="99732" bIns="128016" numCol="1" spcCol="1270" anchor="ctr" anchorCtr="0">
          <a:noAutofit/>
        </a:bodyPr>
        <a:lstStyle/>
        <a:p>
          <a:pPr marL="0" lvl="0" indent="0" algn="ctr" defTabSz="800100">
            <a:lnSpc>
              <a:spcPct val="90000"/>
            </a:lnSpc>
            <a:spcBef>
              <a:spcPct val="0"/>
            </a:spcBef>
            <a:spcAft>
              <a:spcPct val="35000"/>
            </a:spcAft>
            <a:buNone/>
          </a:pPr>
          <a:r>
            <a:rPr lang="en-US" sz="1800" kern="1200"/>
            <a:t>Type</a:t>
          </a:r>
        </a:p>
      </dsp:txBody>
      <dsp:txXfrm rot="-10800000">
        <a:off x="0" y="2931574"/>
        <a:ext cx="1402305" cy="480750"/>
      </dsp:txXfrm>
    </dsp:sp>
    <dsp:sp modelId="{0054730F-3B53-436A-A9B7-4E1AAE24ACDB}">
      <dsp:nvSpPr>
        <dsp:cNvPr id="0" name=""/>
        <dsp:cNvSpPr/>
      </dsp:nvSpPr>
      <dsp:spPr>
        <a:xfrm>
          <a:off x="1402305" y="2931574"/>
          <a:ext cx="4206915" cy="480750"/>
        </a:xfrm>
        <a:prstGeom prst="rect">
          <a:avLst/>
        </a:prstGeom>
        <a:solidFill>
          <a:schemeClr val="accent2">
            <a:tint val="40000"/>
            <a:alpha val="90000"/>
            <a:hueOff val="-169845"/>
            <a:satOff val="-15069"/>
            <a:lumOff val="-154"/>
            <a:alphaOff val="0"/>
          </a:schemeClr>
        </a:solidFill>
        <a:ln w="12700" cap="flat" cmpd="sng" algn="ctr">
          <a:solidFill>
            <a:schemeClr val="accent2">
              <a:tint val="40000"/>
              <a:alpha val="90000"/>
              <a:hueOff val="-169845"/>
              <a:satOff val="-15069"/>
              <a:lumOff val="-15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36" tIns="228600" rIns="85336" bIns="228600" numCol="1" spcCol="1270" anchor="ctr" anchorCtr="0">
          <a:noAutofit/>
        </a:bodyPr>
        <a:lstStyle/>
        <a:p>
          <a:pPr marL="0" lvl="0" indent="0" algn="l" defTabSz="800100">
            <a:lnSpc>
              <a:spcPct val="90000"/>
            </a:lnSpc>
            <a:spcBef>
              <a:spcPct val="0"/>
            </a:spcBef>
            <a:spcAft>
              <a:spcPct val="35000"/>
            </a:spcAft>
            <a:buNone/>
          </a:pPr>
          <a:r>
            <a:rPr lang="en-US" sz="1800" kern="1200"/>
            <a:t>Type git add to add the files</a:t>
          </a:r>
        </a:p>
      </dsp:txBody>
      <dsp:txXfrm>
        <a:off x="1402305" y="2931574"/>
        <a:ext cx="4206915" cy="480750"/>
      </dsp:txXfrm>
    </dsp:sp>
    <dsp:sp modelId="{93A35715-2A22-4AAE-8285-EF897768C888}">
      <dsp:nvSpPr>
        <dsp:cNvPr id="0" name=""/>
        <dsp:cNvSpPr/>
      </dsp:nvSpPr>
      <dsp:spPr>
        <a:xfrm rot="10800000">
          <a:off x="0" y="2199171"/>
          <a:ext cx="1402305" cy="739616"/>
        </a:xfrm>
        <a:prstGeom prst="upArrowCallout">
          <a:avLst>
            <a:gd name="adj1" fmla="val 5000"/>
            <a:gd name="adj2" fmla="val 10000"/>
            <a:gd name="adj3" fmla="val 15000"/>
            <a:gd name="adj4" fmla="val 64977"/>
          </a:avLst>
        </a:prstGeom>
        <a:solidFill>
          <a:schemeClr val="accent2">
            <a:hueOff val="-582145"/>
            <a:satOff val="-33571"/>
            <a:lumOff val="3451"/>
            <a:alphaOff val="0"/>
          </a:schemeClr>
        </a:solidFill>
        <a:ln w="12700" cap="flat" cmpd="sng" algn="ctr">
          <a:solidFill>
            <a:schemeClr val="accent2">
              <a:hueOff val="-582145"/>
              <a:satOff val="-33571"/>
              <a:lumOff val="345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732" tIns="128016" rIns="99732" bIns="128016" numCol="1" spcCol="1270" anchor="ctr" anchorCtr="0">
          <a:noAutofit/>
        </a:bodyPr>
        <a:lstStyle/>
        <a:p>
          <a:pPr marL="0" lvl="0" indent="0" algn="ctr" defTabSz="800100">
            <a:lnSpc>
              <a:spcPct val="90000"/>
            </a:lnSpc>
            <a:spcBef>
              <a:spcPct val="0"/>
            </a:spcBef>
            <a:spcAft>
              <a:spcPct val="35000"/>
            </a:spcAft>
            <a:buNone/>
          </a:pPr>
          <a:r>
            <a:rPr lang="en-US" sz="1800" kern="1200"/>
            <a:t>Create</a:t>
          </a:r>
        </a:p>
      </dsp:txBody>
      <dsp:txXfrm rot="-10800000">
        <a:off x="0" y="2199171"/>
        <a:ext cx="1402305" cy="480750"/>
      </dsp:txXfrm>
    </dsp:sp>
    <dsp:sp modelId="{28B292FA-C579-48BB-B329-3695940668C5}">
      <dsp:nvSpPr>
        <dsp:cNvPr id="0" name=""/>
        <dsp:cNvSpPr/>
      </dsp:nvSpPr>
      <dsp:spPr>
        <a:xfrm>
          <a:off x="1402305" y="2199171"/>
          <a:ext cx="4206915" cy="480750"/>
        </a:xfrm>
        <a:prstGeom prst="rect">
          <a:avLst/>
        </a:prstGeom>
        <a:solidFill>
          <a:schemeClr val="accent2">
            <a:tint val="40000"/>
            <a:alpha val="90000"/>
            <a:hueOff val="-339690"/>
            <a:satOff val="-30138"/>
            <a:lumOff val="-308"/>
            <a:alphaOff val="0"/>
          </a:schemeClr>
        </a:solidFill>
        <a:ln w="12700" cap="flat" cmpd="sng" algn="ctr">
          <a:solidFill>
            <a:schemeClr val="accent2">
              <a:tint val="40000"/>
              <a:alpha val="90000"/>
              <a:hueOff val="-339690"/>
              <a:satOff val="-30138"/>
              <a:lumOff val="-3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36" tIns="228600" rIns="85336" bIns="228600" numCol="1" spcCol="1270" anchor="ctr" anchorCtr="0">
          <a:noAutofit/>
        </a:bodyPr>
        <a:lstStyle/>
        <a:p>
          <a:pPr marL="0" lvl="0" indent="0" algn="l" defTabSz="800100">
            <a:lnSpc>
              <a:spcPct val="90000"/>
            </a:lnSpc>
            <a:spcBef>
              <a:spcPct val="0"/>
            </a:spcBef>
            <a:spcAft>
              <a:spcPct val="35000"/>
            </a:spcAft>
            <a:buNone/>
          </a:pPr>
          <a:r>
            <a:rPr lang="en-US" sz="1800" kern="1200"/>
            <a:t>Create source code (ie Bash, C++, HTML, Python,etc)</a:t>
          </a:r>
        </a:p>
      </dsp:txBody>
      <dsp:txXfrm>
        <a:off x="1402305" y="2199171"/>
        <a:ext cx="4206915" cy="480750"/>
      </dsp:txXfrm>
    </dsp:sp>
    <dsp:sp modelId="{5CFE5606-CED6-4527-92E6-A336248FBBB2}">
      <dsp:nvSpPr>
        <dsp:cNvPr id="0" name=""/>
        <dsp:cNvSpPr/>
      </dsp:nvSpPr>
      <dsp:spPr>
        <a:xfrm rot="10800000">
          <a:off x="0" y="1466768"/>
          <a:ext cx="1402305" cy="739616"/>
        </a:xfrm>
        <a:prstGeom prst="upArrowCallout">
          <a:avLst>
            <a:gd name="adj1" fmla="val 5000"/>
            <a:gd name="adj2" fmla="val 10000"/>
            <a:gd name="adj3" fmla="val 15000"/>
            <a:gd name="adj4" fmla="val 64977"/>
          </a:avLst>
        </a:prstGeom>
        <a:solidFill>
          <a:schemeClr val="accent2">
            <a:hueOff val="-873218"/>
            <a:satOff val="-50357"/>
            <a:lumOff val="5177"/>
            <a:alphaOff val="0"/>
          </a:schemeClr>
        </a:solidFill>
        <a:ln w="12700" cap="flat" cmpd="sng" algn="ctr">
          <a:solidFill>
            <a:schemeClr val="accent2">
              <a:hueOff val="-873218"/>
              <a:satOff val="-50357"/>
              <a:lumOff val="517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732" tIns="128016" rIns="99732" bIns="128016" numCol="1" spcCol="1270" anchor="ctr" anchorCtr="0">
          <a:noAutofit/>
        </a:bodyPr>
        <a:lstStyle/>
        <a:p>
          <a:pPr marL="0" lvl="0" indent="0" algn="ctr" defTabSz="800100">
            <a:lnSpc>
              <a:spcPct val="90000"/>
            </a:lnSpc>
            <a:spcBef>
              <a:spcPct val="0"/>
            </a:spcBef>
            <a:spcAft>
              <a:spcPct val="35000"/>
            </a:spcAft>
            <a:buNone/>
          </a:pPr>
          <a:r>
            <a:rPr lang="en-US" sz="1800" kern="1200"/>
            <a:t>Type</a:t>
          </a:r>
        </a:p>
      </dsp:txBody>
      <dsp:txXfrm rot="-10800000">
        <a:off x="0" y="1466768"/>
        <a:ext cx="1402305" cy="480750"/>
      </dsp:txXfrm>
    </dsp:sp>
    <dsp:sp modelId="{0216E3F1-4CA0-4821-A341-A6F1783322CE}">
      <dsp:nvSpPr>
        <dsp:cNvPr id="0" name=""/>
        <dsp:cNvSpPr/>
      </dsp:nvSpPr>
      <dsp:spPr>
        <a:xfrm>
          <a:off x="1402305" y="1466768"/>
          <a:ext cx="4206915" cy="480750"/>
        </a:xfrm>
        <a:prstGeom prst="rect">
          <a:avLst/>
        </a:prstGeom>
        <a:solidFill>
          <a:schemeClr val="accent2">
            <a:tint val="40000"/>
            <a:alpha val="90000"/>
            <a:hueOff val="-509536"/>
            <a:satOff val="-45208"/>
            <a:lumOff val="-461"/>
            <a:alphaOff val="0"/>
          </a:schemeClr>
        </a:solidFill>
        <a:ln w="12700" cap="flat" cmpd="sng" algn="ctr">
          <a:solidFill>
            <a:schemeClr val="accent2">
              <a:tint val="40000"/>
              <a:alpha val="90000"/>
              <a:hueOff val="-509536"/>
              <a:satOff val="-45208"/>
              <a:lumOff val="-4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36" tIns="228600" rIns="85336" bIns="228600" numCol="1" spcCol="1270" anchor="ctr" anchorCtr="0">
          <a:noAutofit/>
        </a:bodyPr>
        <a:lstStyle/>
        <a:p>
          <a:pPr marL="0" lvl="0" indent="0" algn="l" defTabSz="800100">
            <a:lnSpc>
              <a:spcPct val="90000"/>
            </a:lnSpc>
            <a:spcBef>
              <a:spcPct val="0"/>
            </a:spcBef>
            <a:spcAft>
              <a:spcPct val="35000"/>
            </a:spcAft>
            <a:buNone/>
          </a:pPr>
          <a:r>
            <a:rPr lang="en-US" sz="1800" kern="1200"/>
            <a:t>Type git init</a:t>
          </a:r>
        </a:p>
      </dsp:txBody>
      <dsp:txXfrm>
        <a:off x="1402305" y="1466768"/>
        <a:ext cx="4206915" cy="480750"/>
      </dsp:txXfrm>
    </dsp:sp>
    <dsp:sp modelId="{9DA3AAA9-3489-45A9-8C26-E7A6E6A5E92A}">
      <dsp:nvSpPr>
        <dsp:cNvPr id="0" name=""/>
        <dsp:cNvSpPr/>
      </dsp:nvSpPr>
      <dsp:spPr>
        <a:xfrm rot="10800000">
          <a:off x="0" y="734364"/>
          <a:ext cx="1402305" cy="739616"/>
        </a:xfrm>
        <a:prstGeom prst="upArrowCallout">
          <a:avLst>
            <a:gd name="adj1" fmla="val 5000"/>
            <a:gd name="adj2" fmla="val 10000"/>
            <a:gd name="adj3" fmla="val 15000"/>
            <a:gd name="adj4" fmla="val 64977"/>
          </a:avLst>
        </a:prstGeom>
        <a:solidFill>
          <a:schemeClr val="accent2">
            <a:hueOff val="-1164290"/>
            <a:satOff val="-67142"/>
            <a:lumOff val="6902"/>
            <a:alphaOff val="0"/>
          </a:schemeClr>
        </a:solidFill>
        <a:ln w="12700" cap="flat" cmpd="sng" algn="ctr">
          <a:solidFill>
            <a:schemeClr val="accent2">
              <a:hueOff val="-1164290"/>
              <a:satOff val="-67142"/>
              <a:lumOff val="69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732" tIns="128016" rIns="99732" bIns="128016" numCol="1" spcCol="1270" anchor="ctr" anchorCtr="0">
          <a:noAutofit/>
        </a:bodyPr>
        <a:lstStyle/>
        <a:p>
          <a:pPr marL="0" lvl="0" indent="0" algn="ctr" defTabSz="800100">
            <a:lnSpc>
              <a:spcPct val="90000"/>
            </a:lnSpc>
            <a:spcBef>
              <a:spcPct val="0"/>
            </a:spcBef>
            <a:spcAft>
              <a:spcPct val="35000"/>
            </a:spcAft>
            <a:buNone/>
          </a:pPr>
          <a:r>
            <a:rPr lang="en-US" sz="1800" kern="1200"/>
            <a:t>Change</a:t>
          </a:r>
        </a:p>
      </dsp:txBody>
      <dsp:txXfrm rot="-10800000">
        <a:off x="0" y="734364"/>
        <a:ext cx="1402305" cy="480750"/>
      </dsp:txXfrm>
    </dsp:sp>
    <dsp:sp modelId="{4B4AB563-1A2D-4141-B9B1-9896B1E4D5CB}">
      <dsp:nvSpPr>
        <dsp:cNvPr id="0" name=""/>
        <dsp:cNvSpPr/>
      </dsp:nvSpPr>
      <dsp:spPr>
        <a:xfrm>
          <a:off x="1402305" y="734364"/>
          <a:ext cx="4206915" cy="480750"/>
        </a:xfrm>
        <a:prstGeom prst="rect">
          <a:avLst/>
        </a:prstGeom>
        <a:solidFill>
          <a:schemeClr val="accent2">
            <a:tint val="40000"/>
            <a:alpha val="90000"/>
            <a:hueOff val="-679381"/>
            <a:satOff val="-60277"/>
            <a:lumOff val="-615"/>
            <a:alphaOff val="0"/>
          </a:schemeClr>
        </a:solidFill>
        <a:ln w="12700" cap="flat" cmpd="sng" algn="ctr">
          <a:solidFill>
            <a:schemeClr val="accent2">
              <a:tint val="40000"/>
              <a:alpha val="90000"/>
              <a:hueOff val="-679381"/>
              <a:satOff val="-60277"/>
              <a:lumOff val="-6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36" tIns="228600" rIns="85336" bIns="228600" numCol="1" spcCol="1270" anchor="ctr" anchorCtr="0">
          <a:noAutofit/>
        </a:bodyPr>
        <a:lstStyle/>
        <a:p>
          <a:pPr marL="0" lvl="0" indent="0" algn="l" defTabSz="800100">
            <a:lnSpc>
              <a:spcPct val="90000"/>
            </a:lnSpc>
            <a:spcBef>
              <a:spcPct val="0"/>
            </a:spcBef>
            <a:spcAft>
              <a:spcPct val="35000"/>
            </a:spcAft>
            <a:buNone/>
          </a:pPr>
          <a:r>
            <a:rPr lang="en-US" sz="1800" kern="1200"/>
            <a:t>Change directories to the new project directory</a:t>
          </a:r>
        </a:p>
      </dsp:txBody>
      <dsp:txXfrm>
        <a:off x="1402305" y="734364"/>
        <a:ext cx="4206915" cy="480750"/>
      </dsp:txXfrm>
    </dsp:sp>
    <dsp:sp modelId="{DDD57EE6-A482-4D5A-A7FF-9CC9396F424B}">
      <dsp:nvSpPr>
        <dsp:cNvPr id="0" name=""/>
        <dsp:cNvSpPr/>
      </dsp:nvSpPr>
      <dsp:spPr>
        <a:xfrm rot="10800000">
          <a:off x="0" y="1961"/>
          <a:ext cx="1402305" cy="739616"/>
        </a:xfrm>
        <a:prstGeom prst="upArrowCallout">
          <a:avLst>
            <a:gd name="adj1" fmla="val 5000"/>
            <a:gd name="adj2" fmla="val 10000"/>
            <a:gd name="adj3" fmla="val 15000"/>
            <a:gd name="adj4" fmla="val 64977"/>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732" tIns="128016" rIns="99732" bIns="128016" numCol="1" spcCol="1270" anchor="ctr" anchorCtr="0">
          <a:noAutofit/>
        </a:bodyPr>
        <a:lstStyle/>
        <a:p>
          <a:pPr marL="0" lvl="0" indent="0" algn="ctr" defTabSz="800100">
            <a:lnSpc>
              <a:spcPct val="90000"/>
            </a:lnSpc>
            <a:spcBef>
              <a:spcPct val="0"/>
            </a:spcBef>
            <a:spcAft>
              <a:spcPct val="35000"/>
            </a:spcAft>
            <a:buNone/>
          </a:pPr>
          <a:r>
            <a:rPr lang="en-US" sz="1800" kern="1200"/>
            <a:t>Create</a:t>
          </a:r>
        </a:p>
      </dsp:txBody>
      <dsp:txXfrm rot="-10800000">
        <a:off x="0" y="1961"/>
        <a:ext cx="1402305" cy="480750"/>
      </dsp:txXfrm>
    </dsp:sp>
    <dsp:sp modelId="{2D32D97E-F5C7-46CF-9D66-EFBA21D34AD1}">
      <dsp:nvSpPr>
        <dsp:cNvPr id="0" name=""/>
        <dsp:cNvSpPr/>
      </dsp:nvSpPr>
      <dsp:spPr>
        <a:xfrm>
          <a:off x="1402305" y="1961"/>
          <a:ext cx="4206915" cy="480750"/>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36" tIns="228600" rIns="85336" bIns="228600" numCol="1" spcCol="1270" anchor="ctr" anchorCtr="0">
          <a:noAutofit/>
        </a:bodyPr>
        <a:lstStyle/>
        <a:p>
          <a:pPr marL="0" lvl="0" indent="0" algn="l" defTabSz="800100">
            <a:lnSpc>
              <a:spcPct val="90000"/>
            </a:lnSpc>
            <a:spcBef>
              <a:spcPct val="0"/>
            </a:spcBef>
            <a:spcAft>
              <a:spcPct val="35000"/>
            </a:spcAft>
            <a:buNone/>
          </a:pPr>
          <a:r>
            <a:rPr lang="en-US" sz="1800" kern="1200"/>
            <a:t>Create a directory to contain project</a:t>
          </a:r>
        </a:p>
      </dsp:txBody>
      <dsp:txXfrm>
        <a:off x="1402305" y="1961"/>
        <a:ext cx="4206915" cy="4807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B14166-9E74-4AEB-BD02-318BCB4A7739}">
      <dsp:nvSpPr>
        <dsp:cNvPr id="0" name=""/>
        <dsp:cNvSpPr/>
      </dsp:nvSpPr>
      <dsp:spPr>
        <a:xfrm>
          <a:off x="0" y="675"/>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25A64D-636C-494E-946D-034A57284F6C}">
      <dsp:nvSpPr>
        <dsp:cNvPr id="0" name=""/>
        <dsp:cNvSpPr/>
      </dsp:nvSpPr>
      <dsp:spPr>
        <a:xfrm>
          <a:off x="0" y="675"/>
          <a:ext cx="6900512" cy="790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echo "# repos.d" &gt;&gt; README.md</a:t>
          </a:r>
        </a:p>
      </dsp:txBody>
      <dsp:txXfrm>
        <a:off x="0" y="675"/>
        <a:ext cx="6900512" cy="790684"/>
      </dsp:txXfrm>
    </dsp:sp>
    <dsp:sp modelId="{6AC5D48D-648D-48EA-8EC7-E9375A8521A0}">
      <dsp:nvSpPr>
        <dsp:cNvPr id="0" name=""/>
        <dsp:cNvSpPr/>
      </dsp:nvSpPr>
      <dsp:spPr>
        <a:xfrm>
          <a:off x="0" y="791359"/>
          <a:ext cx="6900512" cy="0"/>
        </a:xfrm>
        <a:prstGeom prst="line">
          <a:avLst/>
        </a:prstGeom>
        <a:solidFill>
          <a:schemeClr val="accent2">
            <a:hueOff val="-242561"/>
            <a:satOff val="-13988"/>
            <a:lumOff val="1438"/>
            <a:alphaOff val="0"/>
          </a:schemeClr>
        </a:solidFill>
        <a:ln w="12700" cap="flat" cmpd="sng" algn="ctr">
          <a:solidFill>
            <a:schemeClr val="accent2">
              <a:hueOff val="-242561"/>
              <a:satOff val="-13988"/>
              <a:lumOff val="143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5A318F-E3F1-47A6-B508-3F0237680EFC}">
      <dsp:nvSpPr>
        <dsp:cNvPr id="0" name=""/>
        <dsp:cNvSpPr/>
      </dsp:nvSpPr>
      <dsp:spPr>
        <a:xfrm>
          <a:off x="0" y="791359"/>
          <a:ext cx="6900512" cy="790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git init</a:t>
          </a:r>
        </a:p>
      </dsp:txBody>
      <dsp:txXfrm>
        <a:off x="0" y="791359"/>
        <a:ext cx="6900512" cy="790684"/>
      </dsp:txXfrm>
    </dsp:sp>
    <dsp:sp modelId="{A9999B17-EBEA-4AB1-B2F0-1A1AA2F0223F}">
      <dsp:nvSpPr>
        <dsp:cNvPr id="0" name=""/>
        <dsp:cNvSpPr/>
      </dsp:nvSpPr>
      <dsp:spPr>
        <a:xfrm>
          <a:off x="0" y="1582044"/>
          <a:ext cx="6900512"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BFB131-9C9E-4352-9CF4-CECEEC9101FA}">
      <dsp:nvSpPr>
        <dsp:cNvPr id="0" name=""/>
        <dsp:cNvSpPr/>
      </dsp:nvSpPr>
      <dsp:spPr>
        <a:xfrm>
          <a:off x="0" y="1582044"/>
          <a:ext cx="6900512" cy="790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git add README.md</a:t>
          </a:r>
        </a:p>
      </dsp:txBody>
      <dsp:txXfrm>
        <a:off x="0" y="1582044"/>
        <a:ext cx="6900512" cy="790684"/>
      </dsp:txXfrm>
    </dsp:sp>
    <dsp:sp modelId="{108A7EA6-AD48-41C4-99F9-7646807342ED}">
      <dsp:nvSpPr>
        <dsp:cNvPr id="0" name=""/>
        <dsp:cNvSpPr/>
      </dsp:nvSpPr>
      <dsp:spPr>
        <a:xfrm>
          <a:off x="0" y="2372728"/>
          <a:ext cx="6900512"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301EE6-4DA1-4297-8636-F9401940FF0C}">
      <dsp:nvSpPr>
        <dsp:cNvPr id="0" name=""/>
        <dsp:cNvSpPr/>
      </dsp:nvSpPr>
      <dsp:spPr>
        <a:xfrm>
          <a:off x="0" y="2372728"/>
          <a:ext cx="6900512" cy="790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git commit -m "first commit"</a:t>
          </a:r>
        </a:p>
      </dsp:txBody>
      <dsp:txXfrm>
        <a:off x="0" y="2372728"/>
        <a:ext cx="6900512" cy="790684"/>
      </dsp:txXfrm>
    </dsp:sp>
    <dsp:sp modelId="{329C5DB2-BFF0-47A7-8380-C432857BBDBC}">
      <dsp:nvSpPr>
        <dsp:cNvPr id="0" name=""/>
        <dsp:cNvSpPr/>
      </dsp:nvSpPr>
      <dsp:spPr>
        <a:xfrm>
          <a:off x="0" y="3163412"/>
          <a:ext cx="6900512"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CAFE0C-3214-4CB6-946F-AE8E03A6273A}">
      <dsp:nvSpPr>
        <dsp:cNvPr id="0" name=""/>
        <dsp:cNvSpPr/>
      </dsp:nvSpPr>
      <dsp:spPr>
        <a:xfrm>
          <a:off x="0" y="3163412"/>
          <a:ext cx="6900512" cy="790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git branch -M main</a:t>
          </a:r>
        </a:p>
      </dsp:txBody>
      <dsp:txXfrm>
        <a:off x="0" y="3163412"/>
        <a:ext cx="6900512" cy="790684"/>
      </dsp:txXfrm>
    </dsp:sp>
    <dsp:sp modelId="{0EB48B1D-18C4-49F3-AE75-278A3717B89C}">
      <dsp:nvSpPr>
        <dsp:cNvPr id="0" name=""/>
        <dsp:cNvSpPr/>
      </dsp:nvSpPr>
      <dsp:spPr>
        <a:xfrm>
          <a:off x="0" y="3954096"/>
          <a:ext cx="6900512" cy="0"/>
        </a:xfrm>
        <a:prstGeom prst="line">
          <a:avLst/>
        </a:prstGeom>
        <a:solidFill>
          <a:schemeClr val="accent2">
            <a:hueOff val="-1212803"/>
            <a:satOff val="-69940"/>
            <a:lumOff val="7190"/>
            <a:alphaOff val="0"/>
          </a:schemeClr>
        </a:solidFill>
        <a:ln w="12700" cap="flat" cmpd="sng" algn="ctr">
          <a:solidFill>
            <a:schemeClr val="accent2">
              <a:hueOff val="-1212803"/>
              <a:satOff val="-69940"/>
              <a:lumOff val="71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543486-166F-43E9-A013-90BC73F6B316}">
      <dsp:nvSpPr>
        <dsp:cNvPr id="0" name=""/>
        <dsp:cNvSpPr/>
      </dsp:nvSpPr>
      <dsp:spPr>
        <a:xfrm>
          <a:off x="0" y="3954096"/>
          <a:ext cx="6900512" cy="790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git remote add origin </a:t>
          </a:r>
          <a:r>
            <a:rPr lang="en-US" sz="2200" kern="1200">
              <a:hlinkClick xmlns:r="http://schemas.openxmlformats.org/officeDocument/2006/relationships" r:id="rId1"/>
            </a:rPr>
            <a:t>https://github.com/professorNav/repos.d.git</a:t>
          </a:r>
          <a:endParaRPr lang="en-US" sz="2200" kern="1200"/>
        </a:p>
      </dsp:txBody>
      <dsp:txXfrm>
        <a:off x="0" y="3954096"/>
        <a:ext cx="6900512" cy="790684"/>
      </dsp:txXfrm>
    </dsp:sp>
    <dsp:sp modelId="{9E60DFEA-E04B-41D4-8EC2-8527BFC86DB5}">
      <dsp:nvSpPr>
        <dsp:cNvPr id="0" name=""/>
        <dsp:cNvSpPr/>
      </dsp:nvSpPr>
      <dsp:spPr>
        <a:xfrm>
          <a:off x="0" y="4744781"/>
          <a:ext cx="6900512"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86856D-50A6-423A-B07A-5E17B7C8E445}">
      <dsp:nvSpPr>
        <dsp:cNvPr id="0" name=""/>
        <dsp:cNvSpPr/>
      </dsp:nvSpPr>
      <dsp:spPr>
        <a:xfrm>
          <a:off x="0" y="4744781"/>
          <a:ext cx="6900512" cy="790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git push -u origin main</a:t>
          </a:r>
        </a:p>
      </dsp:txBody>
      <dsp:txXfrm>
        <a:off x="0" y="4744781"/>
        <a:ext cx="6900512" cy="7906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9BE45F-150F-4918-98CC-373D8C5510A4}">
      <dsp:nvSpPr>
        <dsp:cNvPr id="0" name=""/>
        <dsp:cNvSpPr/>
      </dsp:nvSpPr>
      <dsp:spPr>
        <a:xfrm>
          <a:off x="0" y="2703"/>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BEEC19-A3ED-429A-BC8C-449535743D8C}">
      <dsp:nvSpPr>
        <dsp:cNvPr id="0" name=""/>
        <dsp:cNvSpPr/>
      </dsp:nvSpPr>
      <dsp:spPr>
        <a:xfrm>
          <a:off x="0" y="2703"/>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git remote add origin </a:t>
          </a:r>
          <a:r>
            <a:rPr lang="en-US" sz="2800" kern="1200">
              <a:hlinkClick xmlns:r="http://schemas.openxmlformats.org/officeDocument/2006/relationships" r:id="rId1"/>
            </a:rPr>
            <a:t>https://github.com/professorNav/repos.d.git</a:t>
          </a:r>
          <a:endParaRPr lang="en-US" sz="2800" kern="1200"/>
        </a:p>
      </dsp:txBody>
      <dsp:txXfrm>
        <a:off x="0" y="2703"/>
        <a:ext cx="6900512" cy="1843578"/>
      </dsp:txXfrm>
    </dsp:sp>
    <dsp:sp modelId="{C6E8194F-DF6C-4BEA-A9A7-025DD5F8B210}">
      <dsp:nvSpPr>
        <dsp:cNvPr id="0" name=""/>
        <dsp:cNvSpPr/>
      </dsp:nvSpPr>
      <dsp:spPr>
        <a:xfrm>
          <a:off x="0" y="1846281"/>
          <a:ext cx="6900512"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279C69-EC6A-4D5E-84AB-FC4B8C29EDA8}">
      <dsp:nvSpPr>
        <dsp:cNvPr id="0" name=""/>
        <dsp:cNvSpPr/>
      </dsp:nvSpPr>
      <dsp:spPr>
        <a:xfrm>
          <a:off x="0" y="1846281"/>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git branch -M main</a:t>
          </a:r>
        </a:p>
      </dsp:txBody>
      <dsp:txXfrm>
        <a:off x="0" y="1846281"/>
        <a:ext cx="6900512" cy="1843578"/>
      </dsp:txXfrm>
    </dsp:sp>
    <dsp:sp modelId="{3D4DA7B3-1524-4A26-8EA3-4F2A3F046733}">
      <dsp:nvSpPr>
        <dsp:cNvPr id="0" name=""/>
        <dsp:cNvSpPr/>
      </dsp:nvSpPr>
      <dsp:spPr>
        <a:xfrm>
          <a:off x="0" y="3689859"/>
          <a:ext cx="6900512"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3052DE-8C1F-49DD-AC13-C3A81ABC8EBB}">
      <dsp:nvSpPr>
        <dsp:cNvPr id="0" name=""/>
        <dsp:cNvSpPr/>
      </dsp:nvSpPr>
      <dsp:spPr>
        <a:xfrm>
          <a:off x="0" y="3689859"/>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git push -u origin main</a:t>
          </a:r>
        </a:p>
      </dsp:txBody>
      <dsp:txXfrm>
        <a:off x="0" y="3689859"/>
        <a:ext cx="6900512" cy="1843578"/>
      </dsp:txXfrm>
    </dsp:sp>
  </dsp:spTree>
</dsp:drawing>
</file>

<file path=ppt/diagrams/layout1.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2T03:40:20.304"/>
    </inkml:context>
    <inkml:brush xml:id="br0">
      <inkml:brushProperty name="width" value="0.1" units="cm"/>
      <inkml:brushProperty name="height" value="0.1" units="cm"/>
      <inkml:brushProperty name="color" value="#E71224"/>
    </inkml:brush>
  </inkml:definitions>
  <inkml:trace contextRef="#ctx0" brushRef="#br0">1746 6985 16383 0 0,'10'0'0'0'0,"4"10"0"0"0,-2 13 0 0 0,8 13 0 0 0,11 20 0 0 0,-1 21 0 0 0,-4 7 0 0 0,-8 9 0 0 0,-6 10 0 0 0,-5 6 0 0 0,-5-5 0 0 0,-1-10 0 0 0,-2-2 0 0 0,0-5 0 0 0,-1 1 0 0 0,1-3 0 0 0,0-7 0 0 0,1-6 0 0 0,0-6 0 0 0,-1-3 0 0 0,1-4 0 0 0,0 19 0 0 0,0 7 0 0 0,1 8 0 0 0,-1 8 0 0 0,0-3 0 0 0,0-7 0 0 0,0-11 0 0 0,0-7 0 0 0,0-18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2T03:40:20.305"/>
    </inkml:context>
    <inkml:brush xml:id="br0">
      <inkml:brushProperty name="width" value="0.1" units="cm"/>
      <inkml:brushProperty name="height" value="0.1" units="cm"/>
      <inkml:brushProperty name="color" value="#E71224"/>
    </inkml:brush>
  </inkml:definitions>
  <inkml:trace contextRef="#ctx0" brushRef="#br0">1879 10291 16383 0 0,'10'0'0'0'0,"13"0"0"0"0,3-10 0 0 0,7-4 0 0 0,7 2 0 0 0,8 1 0 0 0,15 4 0 0 0,7-7 0 0 0,2-12 0 0 0,8-11 0 0 0,1 1 0 0 0,-3-4 0 0 0,-6 5 0 0 0,-4 9 0 0 0,-4 8 0 0 0,-3 18 0 0 0,-12 18 0 0 0,-14 17 0 0 0,-13 12 0 0 0,-10 8 0 0 0,-8 5 0 0 0,-4 2 0 0 0,-2 0 0 0 0,0 0 0 0 0,-1 0 0 0 0,-9-12 0 0 0,-13-3 0 0 0,-12-1 0 0 0,-10 3 0 0 0,-16 3 0 0 0,-19 2 0 0 0,-4 2 0 0 0,-18-8 0 0 0,-1-3 0 0 0,7 2 0 0 0,10 2 0 0 0,10 3 0 0 0,19 2 0 0 0,9-7 0 0 0,13-2 0 0 0,33-9 0 0 0,27-10 0 0 0,29-10 0 0 0,27-7 0 0 0,29-6 0 0 0,26-3 0 0 0,21-11 0 0 0,4-15 0 0 0,-16-2 0 0 0,-21 4 0 0 0,-12 5 0 0 0,-15-3 0 0 0,-23 1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2T03:40:20.306"/>
    </inkml:context>
    <inkml:brush xml:id="br0">
      <inkml:brushProperty name="width" value="0.1" units="cm"/>
      <inkml:brushProperty name="height" value="0.1" units="cm"/>
      <inkml:brushProperty name="color" value="#E71224"/>
    </inkml:brush>
  </inkml:definitions>
  <inkml:trace contextRef="#ctx0" brushRef="#br0">10014 8652 16383 0 0,'10'0'0'0'0,"13"0"0"0"0,13 0 0 0 0,10 0 0 0 0,8 0 0 0 0,4 0 0 0 0,2 0 0 0 0,2 0 0 0 0,-1 0 0 0 0,0 0 0 0 0,-1 0 0 0 0,0 0 0 0 0,-1 0 0 0 0,0 0 0 0 0,10 0 0 0 0,3 0 0 0 0,0 0 0 0 0,-3 0 0 0 0,-23 10 0 0 0,-30 3 0 0 0,-27 10 0 0 0,-11 10 0 0 0,-13 21 0 0 0,-10 10 0 0 0,-7-6 0 0 0,5-2 0 0 0,0-11 0 0 0,9-3 0 0 0,0-9 0 0 0,-3 0 0 0 0,-5 5 0 0 0,6 5 0 0 0,0 6 0 0 0,-4-5 0 0 0,-4-11 0 0 0,5-1 0 0 0,2 5 0 0 0,6 5 0 0 0,0-4 0 0 0,5 2 0 0 0,-1-7 0 0 0,-6 2 0 0 0,-7-5 0 0 0,4 1 0 0 0,20-3 0 0 0,22-7 0 0 0,21-7 0 0 0,17-16 0 0 0,11-18 0 0 0,8-5 0 0 0,3 2 0 0 0,1 4 0 0 0,0 6 0 0 0,-1 5 0 0 0,-1 3 0 0 0,0 4 0 0 0,-1 11 0 0 0,-11 14 0 0 0,-14 13 0 0 0,-2 0 0 0 0,-7 4 0 0 0,-9 5 0 0 0,-6 5 0 0 0,-5 3 0 0 0,-4 3 0 0 0,-2 1 0 0 0,-12 2 0 0 0,-2-1 0 0 0,-11-9 0 0 0,-9-4 0 0 0,0 1 0 0 0,6 2 0 0 0,-2-7 0 0 0,4-1 0 0 0,-4 3 0 0 0,4 3 0 0 0,5 5 0 0 0,-2-8 0 0 0,-9-10 0 0 0,2-2 0 0 0,-4-5 0 0 0,-6 1 0 0 0,-7 8 0 0 0,-5-4 0 0 0,-4-7 0 0 0,-2-7 0 0 0,-1-7 0 0 0,-1-6 0 0 0,10-13 0 0 0,13-15 0 0 0,4-5 0 0 0,6-6 0 0 0,-1-8 0 0 0,-6 3 0 0 0,2-2 0 0 0,7-3 0 0 0,-2 5 0 0 0,-17 9 0 0 0,-1 10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2T03:40:20.695"/>
    </inkml:context>
    <inkml:brush xml:id="br0">
      <inkml:brushProperty name="width" value="0.1" units="cm"/>
      <inkml:brushProperty name="height" value="0.1" units="cm"/>
      <inkml:brushProperty name="color" value="#E71224"/>
    </inkml:brush>
  </inkml:definitions>
  <inkml:trace contextRef="#ctx0" brushRef="#br0">7673 6720 16383 0 0,'0'7'0'0'0,"0"8"0"0"0,0 8 0 0 0,0 7 0 0 0,0 4 0 0 0,6 3 0 0 0,9-4 0 0 0,8-9 0 0 0,1-1 0 0 0,-5 1 0 0 0,2-3 0 0 0,3-5 0 0 0,-2 1 0 0 0,1-2 0 0 0,-3 2 0 0 0,2-1 0 0 0,-4 3 0 0 0,-4 5 0 0 0,-5 4 0 0 0,-3 4 0 0 0,-4 3 0 0 0,-1 2 0 0 0,-2 2 0 0 0,0 6 0 0 0,1 2 0 0 0,5-7 0 0 0,3 3 0 0 0,0 1 0 0 0,-2-2 0 0 0,-1 0 0 0 0,-2-2 0 0 0,-2-1 0 0 0,0-1 0 0 0,-1 7 0 0 0,0 1 0 0 0,-1 0 0 0 0,1-2 0 0 0,0-2 0 0 0,-1-1 0 0 0,1-2 0 0 0,0-1 0 0 0,0 0 0 0 0,0-1 0 0 0,0 1 0 0 0,0-1 0 0 0,0 1 0 0 0,0-1 0 0 0,0 1 0 0 0,0 0 0 0 0,0 0 0 0 0,-6-7 0 0 0,-3-2 0 0 0,1 1 0 0 0,2 1 0 0 0,1 2 0 0 0,-4 2 0 0 0,-8-5 0 0 0,0-1 0 0 0,2 0 0 0 0,4-10 0 0 0,4-15 0 0 0,3-15 0 0 0,2-12 0 0 0,1-9 0 0 0,2-4 0 0 0,0-4 0 0 0,-1 0 0 0 0,1-1 0 0 0,-1 1 0 0 0,1 0 0 0 0,-1 1 0 0 0,0 0 0 0 0,0 1 0 0 0,0 1 0 0 0,0-1 0 0 0,0 13 0 0 0,0 17 0 0 0,0 23 0 0 0,0 15 0 0 0,0 16 0 0 0,0 6 0 0 0,0 1 0 0 0,0-3 0 0 0,0-3 0 0 0,0-3 0 0 0,6-9 0 0 0,3-17 0 0 0,-1-17 0 0 0,5-10 0 0 0,0-10 0 0 0,5-1 0 0 0,-2-3 0 0 0,4 1 0 0 0,5 5 0 0 0,-3-1 0 0 0,3 2 0 0 0,-4-2 0 0 0,1 2 0 0 0,3 3 0 0 0,4-2 0 0 0,4 2 0 0 0,-4-5 0 0 0,-1 3 0 0 0,-5-5 0 0 0,-6 3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6C679A-3E16-3646-A01B-1FBE6E386DFF}" type="datetimeFigureOut">
              <a:rPr lang="en-US" smtClean="0"/>
              <a:t>11/12/23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CC34BC-4D9F-F64C-957F-DA372BD5AF4C}" type="slidenum">
              <a:rPr lang="en-US" smtClean="0"/>
              <a:t>‹#›</a:t>
            </a:fld>
            <a:endParaRPr lang="en-US"/>
          </a:p>
        </p:txBody>
      </p:sp>
    </p:spTree>
    <p:extLst>
      <p:ext uri="{BB962C8B-B14F-4D97-AF65-F5344CB8AC3E}">
        <p14:creationId xmlns:p14="http://schemas.microsoft.com/office/powerpoint/2010/main" val="2834509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3BEF823-48A5-43FC-BE03-E79964288B41}" type="datetimeFigureOut">
              <a:rPr lang="en-US" smtClean="0"/>
              <a:t>11/12/23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243266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lgn="r"/>
            <a:fld id="{53BEF823-48A5-43FC-BE03-E79964288B41}" type="datetimeFigureOut">
              <a:rPr lang="en-US" smtClean="0"/>
              <a:pPr algn="r"/>
              <a:t>11/12/23</a:t>
            </a:fld>
            <a:endParaRPr lang="en-US"/>
          </a:p>
        </p:txBody>
      </p:sp>
      <p:sp>
        <p:nvSpPr>
          <p:cNvPr id="5" name="Footer Placeholder 4"/>
          <p:cNvSpPr>
            <a:spLocks noGrp="1"/>
          </p:cNvSpPr>
          <p:nvPr>
            <p:ph type="ftr" sz="quarter" idx="11"/>
          </p:nvPr>
        </p:nvSpPr>
        <p:spPr/>
        <p:txBody>
          <a:bodyPr/>
          <a:lstStyle/>
          <a:p>
            <a:pPr algn="l"/>
            <a:endParaRPr lang="en-US"/>
          </a:p>
        </p:txBody>
      </p:sp>
      <p:sp>
        <p:nvSpPr>
          <p:cNvPr id="6" name="Slide Number Placeholder 5"/>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3340999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lgn="r"/>
            <a:fld id="{53BEF823-48A5-43FC-BE03-E79964288B41}" type="datetimeFigureOut">
              <a:rPr lang="en-US" smtClean="0"/>
              <a:pPr algn="r"/>
              <a:t>11/12/23</a:t>
            </a:fld>
            <a:endParaRPr lang="en-US"/>
          </a:p>
        </p:txBody>
      </p:sp>
      <p:sp>
        <p:nvSpPr>
          <p:cNvPr id="5" name="Footer Placeholder 4"/>
          <p:cNvSpPr>
            <a:spLocks noGrp="1"/>
          </p:cNvSpPr>
          <p:nvPr>
            <p:ph type="ftr" sz="quarter" idx="11"/>
          </p:nvPr>
        </p:nvSpPr>
        <p:spPr/>
        <p:txBody>
          <a:bodyPr/>
          <a:lstStyle/>
          <a:p>
            <a:pPr algn="l"/>
            <a:endParaRPr lang="en-US"/>
          </a:p>
        </p:txBody>
      </p:sp>
      <p:sp>
        <p:nvSpPr>
          <p:cNvPr id="6" name="Slide Number Placeholder 5"/>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1527026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lgn="r"/>
            <a:fld id="{53BEF823-48A5-43FC-BE03-E79964288B41}" type="datetimeFigureOut">
              <a:rPr lang="en-US" smtClean="0"/>
              <a:pPr algn="r"/>
              <a:t>11/12/23</a:t>
            </a:fld>
            <a:endParaRPr lang="en-US"/>
          </a:p>
        </p:txBody>
      </p:sp>
      <p:sp>
        <p:nvSpPr>
          <p:cNvPr id="5" name="Footer Placeholder 4"/>
          <p:cNvSpPr>
            <a:spLocks noGrp="1"/>
          </p:cNvSpPr>
          <p:nvPr>
            <p:ph type="ftr" sz="quarter" idx="11"/>
          </p:nvPr>
        </p:nvSpPr>
        <p:spPr/>
        <p:txBody>
          <a:bodyPr/>
          <a:lstStyle/>
          <a:p>
            <a:pPr algn="l"/>
            <a:endParaRPr lang="en-US"/>
          </a:p>
        </p:txBody>
      </p:sp>
      <p:sp>
        <p:nvSpPr>
          <p:cNvPr id="6" name="Slide Number Placeholder 5"/>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3064816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lgn="r"/>
            <a:fld id="{53BEF823-48A5-43FC-BE03-E79964288B41}" type="datetimeFigureOut">
              <a:rPr lang="en-US" smtClean="0"/>
              <a:pPr algn="r"/>
              <a:t>11/12/23</a:t>
            </a:fld>
            <a:endParaRPr lang="en-US"/>
          </a:p>
        </p:txBody>
      </p:sp>
      <p:sp>
        <p:nvSpPr>
          <p:cNvPr id="5" name="Footer Placeholder 4"/>
          <p:cNvSpPr>
            <a:spLocks noGrp="1"/>
          </p:cNvSpPr>
          <p:nvPr>
            <p:ph type="ftr" sz="quarter" idx="11"/>
          </p:nvPr>
        </p:nvSpPr>
        <p:spPr/>
        <p:txBody>
          <a:bodyPr/>
          <a:lstStyle/>
          <a:p>
            <a:pPr algn="l"/>
            <a:endParaRPr lang="en-US"/>
          </a:p>
        </p:txBody>
      </p:sp>
      <p:sp>
        <p:nvSpPr>
          <p:cNvPr id="6" name="Slide Number Placeholder 5"/>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498760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lgn="r"/>
            <a:fld id="{53BEF823-48A5-43FC-BE03-E79964288B41}" type="datetimeFigureOut">
              <a:rPr lang="en-US" smtClean="0"/>
              <a:pPr algn="r"/>
              <a:t>11/12/23</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4218148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lgn="r"/>
            <a:fld id="{53BEF823-48A5-43FC-BE03-E79964288B41}" type="datetimeFigureOut">
              <a:rPr lang="en-US" smtClean="0"/>
              <a:pPr algn="r"/>
              <a:t>11/12/23</a:t>
            </a:fld>
            <a:endParaRPr lang="en-US"/>
          </a:p>
        </p:txBody>
      </p:sp>
      <p:sp>
        <p:nvSpPr>
          <p:cNvPr id="8" name="Footer Placeholder 7"/>
          <p:cNvSpPr>
            <a:spLocks noGrp="1"/>
          </p:cNvSpPr>
          <p:nvPr>
            <p:ph type="ftr" sz="quarter" idx="11"/>
          </p:nvPr>
        </p:nvSpPr>
        <p:spPr/>
        <p:txBody>
          <a:bodyPr/>
          <a:lstStyle/>
          <a:p>
            <a:pPr algn="l"/>
            <a:endParaRPr lang="en-US"/>
          </a:p>
        </p:txBody>
      </p:sp>
      <p:sp>
        <p:nvSpPr>
          <p:cNvPr id="9" name="Slide Number Placeholder 8"/>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243782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lgn="r"/>
            <a:fld id="{53BEF823-48A5-43FC-BE03-E79964288B41}" type="datetimeFigureOut">
              <a:rPr lang="en-US" smtClean="0"/>
              <a:pPr algn="r"/>
              <a:t>11/12/23</a:t>
            </a:fld>
            <a:endParaRPr lang="en-US"/>
          </a:p>
        </p:txBody>
      </p:sp>
      <p:sp>
        <p:nvSpPr>
          <p:cNvPr id="4" name="Footer Placeholder 3"/>
          <p:cNvSpPr>
            <a:spLocks noGrp="1"/>
          </p:cNvSpPr>
          <p:nvPr>
            <p:ph type="ftr" sz="quarter" idx="11"/>
          </p:nvPr>
        </p:nvSpPr>
        <p:spPr/>
        <p:txBody>
          <a:bodyPr/>
          <a:lstStyle/>
          <a:p>
            <a:pPr algn="l"/>
            <a:endParaRPr lang="en-US"/>
          </a:p>
        </p:txBody>
      </p:sp>
      <p:sp>
        <p:nvSpPr>
          <p:cNvPr id="5" name="Slide Number Placeholder 4"/>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3711715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r"/>
            <a:fld id="{53BEF823-48A5-43FC-BE03-E79964288B41}" type="datetimeFigureOut">
              <a:rPr lang="en-US" smtClean="0"/>
              <a:pPr algn="r"/>
              <a:t>11/12/23</a:t>
            </a:fld>
            <a:endParaRPr lang="en-US"/>
          </a:p>
        </p:txBody>
      </p:sp>
      <p:sp>
        <p:nvSpPr>
          <p:cNvPr id="3" name="Footer Placeholder 2"/>
          <p:cNvSpPr>
            <a:spLocks noGrp="1"/>
          </p:cNvSpPr>
          <p:nvPr>
            <p:ph type="ftr" sz="quarter" idx="11"/>
          </p:nvPr>
        </p:nvSpPr>
        <p:spPr/>
        <p:txBody>
          <a:bodyPr/>
          <a:lstStyle/>
          <a:p>
            <a:pPr algn="l"/>
            <a:endParaRPr lang="en-US"/>
          </a:p>
        </p:txBody>
      </p:sp>
      <p:sp>
        <p:nvSpPr>
          <p:cNvPr id="4" name="Slide Number Placeholder 3"/>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2191275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lgn="r"/>
            <a:fld id="{53BEF823-48A5-43FC-BE03-E79964288B41}" type="datetimeFigureOut">
              <a:rPr lang="en-US" smtClean="0"/>
              <a:pPr algn="r"/>
              <a:t>11/12/23</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27810464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lgn="r"/>
            <a:fld id="{53BEF823-48A5-43FC-BE03-E79964288B41}" type="datetimeFigureOut">
              <a:rPr lang="en-US" smtClean="0"/>
              <a:pPr algn="r"/>
              <a:t>11/12/23</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424922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lgn="r"/>
            <a:fld id="{53BEF823-48A5-43FC-BE03-E79964288B41}" type="datetimeFigureOut">
              <a:rPr lang="en-US" smtClean="0"/>
              <a:pPr algn="r"/>
              <a:t>11/12/23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lgn="l"/>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1087407243"/>
      </p:ext>
    </p:extLst>
  </p:cSld>
  <p:clrMap bg1="dk1" tx1="lt1" bg2="dk2" tx2="lt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customXml" Target="../ink/ink2.xml"/><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customXml" Target="../ink/ink1.xml"/><Relationship Id="rId10" Type="http://schemas.openxmlformats.org/officeDocument/2006/relationships/image" Target="../media/image33.png"/><Relationship Id="rId4" Type="http://schemas.openxmlformats.org/officeDocument/2006/relationships/image" Target="../media/image30.png"/><Relationship Id="rId9" Type="http://schemas.openxmlformats.org/officeDocument/2006/relationships/customXml" Target="../ink/ink3.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forwindows.org/"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customXml" Target="../ink/ink4.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9.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pic>
        <p:nvPicPr>
          <p:cNvPr id="21" name="Picture 20" descr="A keyboard with blue lights&#10;&#10;Description automatically generated">
            <a:extLst>
              <a:ext uri="{FF2B5EF4-FFF2-40B4-BE49-F238E27FC236}">
                <a16:creationId xmlns:a16="http://schemas.microsoft.com/office/drawing/2014/main" id="{1E92C34C-2940-78F3-0790-63CCBD8CB9F8}"/>
              </a:ext>
            </a:extLst>
          </p:cNvPr>
          <p:cNvPicPr>
            <a:picLocks noChangeAspect="1"/>
          </p:cNvPicPr>
          <p:nvPr/>
        </p:nvPicPr>
        <p:blipFill>
          <a:blip r:embed="rId2"/>
          <a:stretch>
            <a:fillRect/>
          </a:stretch>
        </p:blipFill>
        <p:spPr>
          <a:xfrm>
            <a:off x="0" y="0"/>
            <a:ext cx="12192000" cy="6858000"/>
          </a:xfrm>
          <a:prstGeom prst="rect">
            <a:avLst/>
          </a:prstGeom>
        </p:spPr>
      </p:pic>
      <p:pic>
        <p:nvPicPr>
          <p:cNvPr id="8" name="Graphic 7" descr="Snake with solid fill">
            <a:extLst>
              <a:ext uri="{FF2B5EF4-FFF2-40B4-BE49-F238E27FC236}">
                <a16:creationId xmlns:a16="http://schemas.microsoft.com/office/drawing/2014/main" id="{5E434197-F443-2775-0B17-D1CD315748A8}"/>
              </a:ext>
            </a:extLst>
          </p:cNvPr>
          <p:cNvPicPr>
            <a:picLocks noChangeAspect="1"/>
          </p:cNvPicPr>
          <p:nvPr/>
        </p:nvPicPr>
        <p:blipFill>
          <a:blip r:embed="rId3">
            <a:alphaModFix amt="44000"/>
            <a:extLst>
              <a:ext uri="{96DAC541-7B7A-43D3-8B79-37D633B846F1}">
                <asvg:svgBlip xmlns:asvg="http://schemas.microsoft.com/office/drawing/2016/SVG/main" r:embed="rId4"/>
              </a:ext>
            </a:extLst>
          </a:blip>
          <a:stretch>
            <a:fillRect/>
          </a:stretch>
        </p:blipFill>
        <p:spPr>
          <a:xfrm rot="15425538">
            <a:off x="9391415" y="260751"/>
            <a:ext cx="2548172" cy="2548172"/>
          </a:xfrm>
          <a:prstGeom prst="rect">
            <a:avLst/>
          </a:prstGeom>
        </p:spPr>
      </p:pic>
      <p:sp>
        <p:nvSpPr>
          <p:cNvPr id="5" name="Title 4">
            <a:extLst>
              <a:ext uri="{FF2B5EF4-FFF2-40B4-BE49-F238E27FC236}">
                <a16:creationId xmlns:a16="http://schemas.microsoft.com/office/drawing/2014/main" id="{DD58DC23-F8A8-3625-1F97-44FA6AB63A98}"/>
              </a:ext>
            </a:extLst>
          </p:cNvPr>
          <p:cNvSpPr>
            <a:spLocks noGrp="1"/>
          </p:cNvSpPr>
          <p:nvPr>
            <p:ph type="ctrTitle"/>
          </p:nvPr>
        </p:nvSpPr>
        <p:spPr>
          <a:xfrm>
            <a:off x="2316542" y="1433384"/>
            <a:ext cx="7558915" cy="1636290"/>
          </a:xfrm>
          <a:effectLst>
            <a:outerShdw blurRad="177557" dist="38100" dir="2700000" algn="tl" rotWithShape="0">
              <a:prstClr val="black">
                <a:alpha val="40000"/>
              </a:prstClr>
            </a:outerShdw>
          </a:effectLst>
        </p:spPr>
        <p:txBody>
          <a:bodyPr>
            <a:normAutofit/>
          </a:bodyPr>
          <a:lstStyle/>
          <a:p>
            <a:r>
              <a:rPr lang="en-US" b="1" dirty="0">
                <a:solidFill>
                  <a:srgbClr val="2FABED"/>
                </a:solidFill>
                <a:effectLst>
                  <a:outerShdw blurRad="118228" dist="38100" dir="2700000" algn="tl" rotWithShape="0">
                    <a:prstClr val="black">
                      <a:alpha val="40000"/>
                    </a:prstClr>
                  </a:outerShdw>
                </a:effectLst>
              </a:rPr>
              <a:t>Version Control</a:t>
            </a:r>
          </a:p>
        </p:txBody>
      </p:sp>
    </p:spTree>
    <p:extLst>
      <p:ext uri="{BB962C8B-B14F-4D97-AF65-F5344CB8AC3E}">
        <p14:creationId xmlns:p14="http://schemas.microsoft.com/office/powerpoint/2010/main" val="4156268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F3FC92-A3D5-4D07-8535-29D274F4DF4E}"/>
              </a:ext>
            </a:extLst>
          </p:cNvPr>
          <p:cNvSpPr>
            <a:spLocks noGrp="1"/>
          </p:cNvSpPr>
          <p:nvPr>
            <p:ph idx="1"/>
          </p:nvPr>
        </p:nvSpPr>
        <p:spPr>
          <a:xfrm>
            <a:off x="838200" y="851770"/>
            <a:ext cx="10515600" cy="5325193"/>
          </a:xfrm>
        </p:spPr>
        <p:txBody>
          <a:bodyPr/>
          <a:lstStyle/>
          <a:p>
            <a:r>
              <a:rPr lang="en-US"/>
              <a:t>Cd to new cloned directory</a:t>
            </a:r>
          </a:p>
          <a:p>
            <a:r>
              <a:rPr lang="en-US"/>
              <a:t>List hidden files</a:t>
            </a:r>
          </a:p>
        </p:txBody>
      </p:sp>
      <p:pic>
        <p:nvPicPr>
          <p:cNvPr id="5" name="Picture 4">
            <a:extLst>
              <a:ext uri="{FF2B5EF4-FFF2-40B4-BE49-F238E27FC236}">
                <a16:creationId xmlns:a16="http://schemas.microsoft.com/office/drawing/2014/main" id="{EF101652-95F1-4F95-B2F2-61C7776A041D}"/>
              </a:ext>
            </a:extLst>
          </p:cNvPr>
          <p:cNvPicPr>
            <a:picLocks noChangeAspect="1"/>
          </p:cNvPicPr>
          <p:nvPr/>
        </p:nvPicPr>
        <p:blipFill>
          <a:blip r:embed="rId2"/>
          <a:stretch>
            <a:fillRect/>
          </a:stretch>
        </p:blipFill>
        <p:spPr>
          <a:xfrm>
            <a:off x="612323" y="4080609"/>
            <a:ext cx="9508974" cy="3751545"/>
          </a:xfrm>
          <a:prstGeom prst="rect">
            <a:avLst/>
          </a:prstGeom>
        </p:spPr>
      </p:pic>
      <p:sp>
        <p:nvSpPr>
          <p:cNvPr id="4" name="Arrow: Right 3">
            <a:extLst>
              <a:ext uri="{FF2B5EF4-FFF2-40B4-BE49-F238E27FC236}">
                <a16:creationId xmlns:a16="http://schemas.microsoft.com/office/drawing/2014/main" id="{421C5766-244E-4AD9-BDC0-DDB3B417F550}"/>
              </a:ext>
            </a:extLst>
          </p:cNvPr>
          <p:cNvSpPr/>
          <p:nvPr/>
        </p:nvSpPr>
        <p:spPr>
          <a:xfrm rot="10800000">
            <a:off x="9266990" y="4983045"/>
            <a:ext cx="2086809" cy="252834"/>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 name="Picture 1" descr="A screenshot of a computer&#10;&#10;Description automatically generated">
            <a:extLst>
              <a:ext uri="{FF2B5EF4-FFF2-40B4-BE49-F238E27FC236}">
                <a16:creationId xmlns:a16="http://schemas.microsoft.com/office/drawing/2014/main" id="{725CAE95-2664-6496-D5EA-9E1107C39382}"/>
              </a:ext>
            </a:extLst>
          </p:cNvPr>
          <p:cNvPicPr>
            <a:picLocks noChangeAspect="1"/>
          </p:cNvPicPr>
          <p:nvPr/>
        </p:nvPicPr>
        <p:blipFill>
          <a:blip r:embed="rId3"/>
          <a:stretch>
            <a:fillRect/>
          </a:stretch>
        </p:blipFill>
        <p:spPr>
          <a:xfrm>
            <a:off x="4724400" y="1499235"/>
            <a:ext cx="7818407" cy="2335530"/>
          </a:xfrm>
          <a:prstGeom prst="rect">
            <a:avLst/>
          </a:prstGeom>
        </p:spPr>
      </p:pic>
      <p:pic>
        <p:nvPicPr>
          <p:cNvPr id="6" name="Picture 5" descr="A screen shot of a computer&#10;&#10;Description automatically generated">
            <a:extLst>
              <a:ext uri="{FF2B5EF4-FFF2-40B4-BE49-F238E27FC236}">
                <a16:creationId xmlns:a16="http://schemas.microsoft.com/office/drawing/2014/main" id="{9942F266-9370-A1AA-FDBE-DC1668D99024}"/>
              </a:ext>
            </a:extLst>
          </p:cNvPr>
          <p:cNvPicPr>
            <a:picLocks noChangeAspect="1"/>
          </p:cNvPicPr>
          <p:nvPr/>
        </p:nvPicPr>
        <p:blipFill>
          <a:blip r:embed="rId4"/>
          <a:stretch>
            <a:fillRect/>
          </a:stretch>
        </p:blipFill>
        <p:spPr>
          <a:xfrm>
            <a:off x="684363" y="3098455"/>
            <a:ext cx="7286445" cy="1509355"/>
          </a:xfrm>
          <a:prstGeom prst="rect">
            <a:avLst/>
          </a:prstGeom>
        </p:spPr>
      </p:pic>
    </p:spTree>
    <p:extLst>
      <p:ext uri="{BB962C8B-B14F-4D97-AF65-F5344CB8AC3E}">
        <p14:creationId xmlns:p14="http://schemas.microsoft.com/office/powerpoint/2010/main" val="1178265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F3FC92-A3D5-4D07-8535-29D274F4DF4E}"/>
              </a:ext>
            </a:extLst>
          </p:cNvPr>
          <p:cNvSpPr>
            <a:spLocks noGrp="1"/>
          </p:cNvSpPr>
          <p:nvPr>
            <p:ph idx="1"/>
          </p:nvPr>
        </p:nvSpPr>
        <p:spPr>
          <a:xfrm>
            <a:off x="838200" y="851770"/>
            <a:ext cx="10515600" cy="5325193"/>
          </a:xfrm>
        </p:spPr>
        <p:txBody>
          <a:bodyPr vert="horz" lIns="91440" tIns="45720" rIns="91440" bIns="45720" rtlCol="0" anchor="t">
            <a:normAutofit/>
          </a:bodyPr>
          <a:lstStyle/>
          <a:p>
            <a:r>
              <a:rPr lang="en-US" dirty="0">
                <a:ea typeface="Calibri"/>
                <a:cs typeface="Calibri"/>
              </a:rPr>
              <a:t>Use git log to check log</a:t>
            </a:r>
          </a:p>
          <a:p>
            <a:r>
              <a:rPr lang="en-US" dirty="0"/>
              <a:t>pip install matplotlib and </a:t>
            </a:r>
            <a:r>
              <a:rPr lang="en-US" dirty="0" err="1"/>
              <a:t>numpy</a:t>
            </a:r>
            <a:r>
              <a:rPr lang="en-US" dirty="0"/>
              <a:t> from CMD or </a:t>
            </a:r>
            <a:r>
              <a:rPr lang="en-US" dirty="0" err="1"/>
              <a:t>powershell</a:t>
            </a:r>
            <a:endParaRPr lang="en-US" dirty="0" err="1">
              <a:ea typeface="Calibri"/>
              <a:cs typeface="Calibri"/>
            </a:endParaRPr>
          </a:p>
        </p:txBody>
      </p:sp>
      <p:sp>
        <p:nvSpPr>
          <p:cNvPr id="4" name="Arrow: Right 3">
            <a:extLst>
              <a:ext uri="{FF2B5EF4-FFF2-40B4-BE49-F238E27FC236}">
                <a16:creationId xmlns:a16="http://schemas.microsoft.com/office/drawing/2014/main" id="{421C5766-244E-4AD9-BDC0-DDB3B417F550}"/>
              </a:ext>
            </a:extLst>
          </p:cNvPr>
          <p:cNvSpPr/>
          <p:nvPr/>
        </p:nvSpPr>
        <p:spPr>
          <a:xfrm rot="10800000">
            <a:off x="9266990" y="4983045"/>
            <a:ext cx="2086809" cy="252834"/>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8" name="Picture 7" descr="A black screen with yellow and blue text&#10;&#10;Description automatically generated">
            <a:extLst>
              <a:ext uri="{FF2B5EF4-FFF2-40B4-BE49-F238E27FC236}">
                <a16:creationId xmlns:a16="http://schemas.microsoft.com/office/drawing/2014/main" id="{C2DBE668-8369-7E2A-E3C3-D29A02ACE966}"/>
              </a:ext>
            </a:extLst>
          </p:cNvPr>
          <p:cNvPicPr>
            <a:picLocks noChangeAspect="1"/>
          </p:cNvPicPr>
          <p:nvPr/>
        </p:nvPicPr>
        <p:blipFill>
          <a:blip r:embed="rId2"/>
          <a:stretch>
            <a:fillRect/>
          </a:stretch>
        </p:blipFill>
        <p:spPr>
          <a:xfrm>
            <a:off x="439948" y="2396953"/>
            <a:ext cx="11110822" cy="1474622"/>
          </a:xfrm>
          <a:prstGeom prst="rect">
            <a:avLst/>
          </a:prstGeom>
        </p:spPr>
      </p:pic>
      <p:pic>
        <p:nvPicPr>
          <p:cNvPr id="9" name="Picture 8" descr="A screen shot of a computer&#10;&#10;Description automatically generated">
            <a:extLst>
              <a:ext uri="{FF2B5EF4-FFF2-40B4-BE49-F238E27FC236}">
                <a16:creationId xmlns:a16="http://schemas.microsoft.com/office/drawing/2014/main" id="{92AE92E8-0556-112A-B4B7-C682A6958E8E}"/>
              </a:ext>
            </a:extLst>
          </p:cNvPr>
          <p:cNvPicPr>
            <a:picLocks noChangeAspect="1"/>
          </p:cNvPicPr>
          <p:nvPr/>
        </p:nvPicPr>
        <p:blipFill>
          <a:blip r:embed="rId3"/>
          <a:stretch>
            <a:fillRect/>
          </a:stretch>
        </p:blipFill>
        <p:spPr>
          <a:xfrm>
            <a:off x="1653551" y="4102702"/>
            <a:ext cx="7444596" cy="1626140"/>
          </a:xfrm>
          <a:prstGeom prst="rect">
            <a:avLst/>
          </a:prstGeom>
        </p:spPr>
      </p:pic>
    </p:spTree>
    <p:extLst>
      <p:ext uri="{BB962C8B-B14F-4D97-AF65-F5344CB8AC3E}">
        <p14:creationId xmlns:p14="http://schemas.microsoft.com/office/powerpoint/2010/main" val="335692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65614-A950-4E1D-AD17-26089D5F1350}"/>
              </a:ext>
            </a:extLst>
          </p:cNvPr>
          <p:cNvSpPr>
            <a:spLocks noGrp="1"/>
          </p:cNvSpPr>
          <p:nvPr>
            <p:ph type="title"/>
          </p:nvPr>
        </p:nvSpPr>
        <p:spPr/>
        <p:txBody>
          <a:bodyPr/>
          <a:lstStyle/>
          <a:p>
            <a:r>
              <a:rPr lang="en-US"/>
              <a:t>Create your own internal repository</a:t>
            </a:r>
          </a:p>
        </p:txBody>
      </p:sp>
      <p:sp>
        <p:nvSpPr>
          <p:cNvPr id="3" name="Content Placeholder 2">
            <a:extLst>
              <a:ext uri="{FF2B5EF4-FFF2-40B4-BE49-F238E27FC236}">
                <a16:creationId xmlns:a16="http://schemas.microsoft.com/office/drawing/2014/main" id="{943CF9D7-C40E-4FEE-A879-C1E1510BB09E}"/>
              </a:ext>
            </a:extLst>
          </p:cNvPr>
          <p:cNvSpPr>
            <a:spLocks noGrp="1"/>
          </p:cNvSpPr>
          <p:nvPr>
            <p:ph idx="1"/>
          </p:nvPr>
        </p:nvSpPr>
        <p:spPr>
          <a:xfrm>
            <a:off x="838200" y="1465545"/>
            <a:ext cx="10515600" cy="4711418"/>
          </a:xfrm>
        </p:spPr>
        <p:txBody>
          <a:bodyPr/>
          <a:lstStyle/>
          <a:p>
            <a:r>
              <a:rPr lang="en-US"/>
              <a:t>Use git instead of </a:t>
            </a:r>
            <a:r>
              <a:rPr lang="en-US" err="1"/>
              <a:t>github</a:t>
            </a:r>
            <a:r>
              <a:rPr lang="en-US"/>
              <a:t> to create internal repository</a:t>
            </a:r>
          </a:p>
          <a:p>
            <a:r>
              <a:rPr lang="en-US"/>
              <a:t>Create directory then cd to directory</a:t>
            </a:r>
          </a:p>
          <a:p>
            <a:r>
              <a:rPr lang="en-US"/>
              <a:t>Initialize directory with </a:t>
            </a:r>
            <a:r>
              <a:rPr lang="en-US" err="1"/>
              <a:t>init</a:t>
            </a:r>
            <a:r>
              <a:rPr lang="en-US"/>
              <a:t>, this turns it into a repository</a:t>
            </a:r>
          </a:p>
          <a:p>
            <a:r>
              <a:rPr lang="en-US"/>
              <a:t>Check git status</a:t>
            </a:r>
          </a:p>
        </p:txBody>
      </p:sp>
      <p:pic>
        <p:nvPicPr>
          <p:cNvPr id="7" name="Picture 6">
            <a:extLst>
              <a:ext uri="{FF2B5EF4-FFF2-40B4-BE49-F238E27FC236}">
                <a16:creationId xmlns:a16="http://schemas.microsoft.com/office/drawing/2014/main" id="{5E473C2D-2A4E-41F6-949D-2237C90DE2CA}"/>
              </a:ext>
            </a:extLst>
          </p:cNvPr>
          <p:cNvPicPr>
            <a:picLocks noChangeAspect="1"/>
          </p:cNvPicPr>
          <p:nvPr/>
        </p:nvPicPr>
        <p:blipFill>
          <a:blip r:embed="rId2"/>
          <a:stretch>
            <a:fillRect/>
          </a:stretch>
        </p:blipFill>
        <p:spPr>
          <a:xfrm>
            <a:off x="6760662" y="2096560"/>
            <a:ext cx="4457700" cy="323850"/>
          </a:xfrm>
          <a:prstGeom prst="rect">
            <a:avLst/>
          </a:prstGeom>
        </p:spPr>
      </p:pic>
      <p:pic>
        <p:nvPicPr>
          <p:cNvPr id="9" name="Picture 8">
            <a:extLst>
              <a:ext uri="{FF2B5EF4-FFF2-40B4-BE49-F238E27FC236}">
                <a16:creationId xmlns:a16="http://schemas.microsoft.com/office/drawing/2014/main" id="{7761E5FB-1D7A-4854-8B7A-501B649C8CB8}"/>
              </a:ext>
            </a:extLst>
          </p:cNvPr>
          <p:cNvPicPr>
            <a:picLocks noChangeAspect="1"/>
          </p:cNvPicPr>
          <p:nvPr/>
        </p:nvPicPr>
        <p:blipFill>
          <a:blip r:embed="rId3"/>
          <a:stretch>
            <a:fillRect/>
          </a:stretch>
        </p:blipFill>
        <p:spPr>
          <a:xfrm>
            <a:off x="407585" y="3699124"/>
            <a:ext cx="11376830" cy="2814792"/>
          </a:xfrm>
          <a:prstGeom prst="rect">
            <a:avLst/>
          </a:prstGeom>
        </p:spPr>
      </p:pic>
    </p:spTree>
    <p:extLst>
      <p:ext uri="{BB962C8B-B14F-4D97-AF65-F5344CB8AC3E}">
        <p14:creationId xmlns:p14="http://schemas.microsoft.com/office/powerpoint/2010/main" val="2635074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A711A-584C-4D9A-A9D8-8C3F6ACB9BD3}"/>
              </a:ext>
            </a:extLst>
          </p:cNvPr>
          <p:cNvSpPr>
            <a:spLocks noGrp="1"/>
          </p:cNvSpPr>
          <p:nvPr>
            <p:ph type="title"/>
          </p:nvPr>
        </p:nvSpPr>
        <p:spPr/>
        <p:txBody>
          <a:bodyPr/>
          <a:lstStyle/>
          <a:p>
            <a:r>
              <a:rPr lang="en-US"/>
              <a:t>Create content in repository </a:t>
            </a:r>
          </a:p>
        </p:txBody>
      </p:sp>
      <p:sp>
        <p:nvSpPr>
          <p:cNvPr id="3" name="Content Placeholder 2">
            <a:extLst>
              <a:ext uri="{FF2B5EF4-FFF2-40B4-BE49-F238E27FC236}">
                <a16:creationId xmlns:a16="http://schemas.microsoft.com/office/drawing/2014/main" id="{B8AA4167-A493-4AA8-83AA-069E52C3BCB0}"/>
              </a:ext>
            </a:extLst>
          </p:cNvPr>
          <p:cNvSpPr>
            <a:spLocks noGrp="1"/>
          </p:cNvSpPr>
          <p:nvPr>
            <p:ph idx="1"/>
          </p:nvPr>
        </p:nvSpPr>
        <p:spPr/>
        <p:txBody>
          <a:bodyPr vert="horz" lIns="91440" tIns="45720" rIns="91440" bIns="45720" rtlCol="0" anchor="t">
            <a:normAutofit/>
          </a:bodyPr>
          <a:lstStyle/>
          <a:p>
            <a:r>
              <a:rPr lang="en-US" dirty="0"/>
              <a:t>Create a readme file</a:t>
            </a:r>
          </a:p>
          <a:p>
            <a:r>
              <a:rPr lang="en-US" dirty="0"/>
              <a:t>Add text to file</a:t>
            </a:r>
            <a:endParaRPr lang="en-US" dirty="0">
              <a:ea typeface="Calibri"/>
              <a:cs typeface="Calibri"/>
            </a:endParaRPr>
          </a:p>
          <a:p>
            <a:r>
              <a:rPr lang="en-US" dirty="0">
                <a:ea typeface="Calibri"/>
                <a:cs typeface="Calibri"/>
              </a:rPr>
              <a:t>If </a:t>
            </a:r>
            <a:r>
              <a:rPr lang="en-US" dirty="0" err="1">
                <a:ea typeface="Calibri"/>
                <a:cs typeface="Calibri"/>
              </a:rPr>
              <a:t>gitbash</a:t>
            </a:r>
            <a:r>
              <a:rPr lang="en-US" dirty="0">
                <a:ea typeface="Calibri"/>
                <a:cs typeface="Calibri"/>
              </a:rPr>
              <a:t> not responding to esc, use [alt b] then [shift]</a:t>
            </a:r>
            <a:r>
              <a:rPr lang="en-US" dirty="0" err="1">
                <a:ea typeface="Calibri"/>
                <a:cs typeface="Calibri"/>
              </a:rPr>
              <a:t>zz</a:t>
            </a:r>
          </a:p>
        </p:txBody>
      </p:sp>
      <p:pic>
        <p:nvPicPr>
          <p:cNvPr id="5" name="Picture 4">
            <a:extLst>
              <a:ext uri="{FF2B5EF4-FFF2-40B4-BE49-F238E27FC236}">
                <a16:creationId xmlns:a16="http://schemas.microsoft.com/office/drawing/2014/main" id="{2E616240-E016-4C85-8BD1-5C382CB92782}"/>
              </a:ext>
            </a:extLst>
          </p:cNvPr>
          <p:cNvPicPr>
            <a:picLocks noChangeAspect="1"/>
          </p:cNvPicPr>
          <p:nvPr/>
        </p:nvPicPr>
        <p:blipFill>
          <a:blip r:embed="rId2"/>
          <a:stretch>
            <a:fillRect/>
          </a:stretch>
        </p:blipFill>
        <p:spPr>
          <a:xfrm>
            <a:off x="2453368" y="3511323"/>
            <a:ext cx="7258050" cy="733425"/>
          </a:xfrm>
          <a:prstGeom prst="rect">
            <a:avLst/>
          </a:prstGeom>
        </p:spPr>
      </p:pic>
      <p:pic>
        <p:nvPicPr>
          <p:cNvPr id="7" name="Picture 6">
            <a:extLst>
              <a:ext uri="{FF2B5EF4-FFF2-40B4-BE49-F238E27FC236}">
                <a16:creationId xmlns:a16="http://schemas.microsoft.com/office/drawing/2014/main" id="{704A4E56-4864-4A70-A09E-060CD7C5B55D}"/>
              </a:ext>
            </a:extLst>
          </p:cNvPr>
          <p:cNvPicPr>
            <a:picLocks noChangeAspect="1"/>
          </p:cNvPicPr>
          <p:nvPr/>
        </p:nvPicPr>
        <p:blipFill>
          <a:blip r:embed="rId3"/>
          <a:stretch>
            <a:fillRect/>
          </a:stretch>
        </p:blipFill>
        <p:spPr>
          <a:xfrm>
            <a:off x="2459135" y="4504417"/>
            <a:ext cx="6829425" cy="1790700"/>
          </a:xfrm>
          <a:prstGeom prst="rect">
            <a:avLst/>
          </a:prstGeom>
        </p:spPr>
      </p:pic>
    </p:spTree>
    <p:extLst>
      <p:ext uri="{BB962C8B-B14F-4D97-AF65-F5344CB8AC3E}">
        <p14:creationId xmlns:p14="http://schemas.microsoft.com/office/powerpoint/2010/main" val="3781879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BEE499-A5DA-4286-88C9-403D9A43F835}"/>
              </a:ext>
            </a:extLst>
          </p:cNvPr>
          <p:cNvSpPr>
            <a:spLocks noGrp="1"/>
          </p:cNvSpPr>
          <p:nvPr>
            <p:ph idx="1"/>
          </p:nvPr>
        </p:nvSpPr>
        <p:spPr>
          <a:xfrm>
            <a:off x="838200" y="563672"/>
            <a:ext cx="10515600" cy="5613292"/>
          </a:xfrm>
        </p:spPr>
        <p:txBody>
          <a:bodyPr vert="horz" lIns="91440" tIns="45720" rIns="91440" bIns="45720" rtlCol="0" anchor="t">
            <a:normAutofit/>
          </a:bodyPr>
          <a:lstStyle/>
          <a:p>
            <a:r>
              <a:rPr lang="en-US" dirty="0"/>
              <a:t>Git is aware of the file but it isn’t in the project until you add with git</a:t>
            </a:r>
          </a:p>
          <a:p>
            <a:r>
              <a:rPr lang="en-US" dirty="0"/>
              <a:t>This is referred to as staging the file. Not all files need to be staged and tracked for changes</a:t>
            </a:r>
            <a:endParaRPr lang="en-US" dirty="0">
              <a:ea typeface="Calibri"/>
              <a:cs typeface="Calibri"/>
            </a:endParaRPr>
          </a:p>
          <a:p>
            <a:r>
              <a:rPr lang="en-US" dirty="0"/>
              <a:t>To stage all files in a directory, use $ git add .     (this is a period)</a:t>
            </a:r>
          </a:p>
          <a:p>
            <a:endParaRPr lang="en-US"/>
          </a:p>
        </p:txBody>
      </p:sp>
      <p:pic>
        <p:nvPicPr>
          <p:cNvPr id="5" name="Picture 4">
            <a:extLst>
              <a:ext uri="{FF2B5EF4-FFF2-40B4-BE49-F238E27FC236}">
                <a16:creationId xmlns:a16="http://schemas.microsoft.com/office/drawing/2014/main" id="{19DB620B-DABA-4156-A4A3-B64B488697C6}"/>
              </a:ext>
            </a:extLst>
          </p:cNvPr>
          <p:cNvPicPr>
            <a:picLocks noChangeAspect="1"/>
          </p:cNvPicPr>
          <p:nvPr/>
        </p:nvPicPr>
        <p:blipFill>
          <a:blip r:embed="rId2"/>
          <a:stretch>
            <a:fillRect/>
          </a:stretch>
        </p:blipFill>
        <p:spPr>
          <a:xfrm>
            <a:off x="1630275" y="2598628"/>
            <a:ext cx="8029575" cy="3695700"/>
          </a:xfrm>
          <a:prstGeom prst="rect">
            <a:avLst/>
          </a:prstGeom>
        </p:spPr>
      </p:pic>
      <p:sp>
        <p:nvSpPr>
          <p:cNvPr id="2" name="TextBox 1">
            <a:extLst>
              <a:ext uri="{FF2B5EF4-FFF2-40B4-BE49-F238E27FC236}">
                <a16:creationId xmlns:a16="http://schemas.microsoft.com/office/drawing/2014/main" id="{CC9F8AE4-4D9E-B863-F4D6-A7D4B38D138E}"/>
              </a:ext>
            </a:extLst>
          </p:cNvPr>
          <p:cNvSpPr txBox="1"/>
          <p:nvPr/>
        </p:nvSpPr>
        <p:spPr>
          <a:xfrm rot="20364972">
            <a:off x="8364752" y="3301893"/>
            <a:ext cx="3010073" cy="830997"/>
          </a:xfrm>
          <a:custGeom>
            <a:avLst/>
            <a:gdLst>
              <a:gd name="connsiteX0" fmla="*/ 0 w 3010073"/>
              <a:gd name="connsiteY0" fmla="*/ 0 h 830997"/>
              <a:gd name="connsiteX1" fmla="*/ 541813 w 3010073"/>
              <a:gd name="connsiteY1" fmla="*/ 0 h 830997"/>
              <a:gd name="connsiteX2" fmla="*/ 1204029 w 3010073"/>
              <a:gd name="connsiteY2" fmla="*/ 0 h 830997"/>
              <a:gd name="connsiteX3" fmla="*/ 1745842 w 3010073"/>
              <a:gd name="connsiteY3" fmla="*/ 0 h 830997"/>
              <a:gd name="connsiteX4" fmla="*/ 2347857 w 3010073"/>
              <a:gd name="connsiteY4" fmla="*/ 0 h 830997"/>
              <a:gd name="connsiteX5" fmla="*/ 3010073 w 3010073"/>
              <a:gd name="connsiteY5" fmla="*/ 0 h 830997"/>
              <a:gd name="connsiteX6" fmla="*/ 3010073 w 3010073"/>
              <a:gd name="connsiteY6" fmla="*/ 390569 h 830997"/>
              <a:gd name="connsiteX7" fmla="*/ 3010073 w 3010073"/>
              <a:gd name="connsiteY7" fmla="*/ 830997 h 830997"/>
              <a:gd name="connsiteX8" fmla="*/ 2408058 w 3010073"/>
              <a:gd name="connsiteY8" fmla="*/ 830997 h 830997"/>
              <a:gd name="connsiteX9" fmla="*/ 1866245 w 3010073"/>
              <a:gd name="connsiteY9" fmla="*/ 830997 h 830997"/>
              <a:gd name="connsiteX10" fmla="*/ 1324432 w 3010073"/>
              <a:gd name="connsiteY10" fmla="*/ 830997 h 830997"/>
              <a:gd name="connsiteX11" fmla="*/ 752518 w 3010073"/>
              <a:gd name="connsiteY11" fmla="*/ 830997 h 830997"/>
              <a:gd name="connsiteX12" fmla="*/ 0 w 3010073"/>
              <a:gd name="connsiteY12" fmla="*/ 830997 h 830997"/>
              <a:gd name="connsiteX13" fmla="*/ 0 w 3010073"/>
              <a:gd name="connsiteY13" fmla="*/ 432118 h 830997"/>
              <a:gd name="connsiteX14" fmla="*/ 0 w 3010073"/>
              <a:gd name="connsiteY14" fmla="*/ 0 h 830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10073" h="830997" extrusionOk="0">
                <a:moveTo>
                  <a:pt x="0" y="0"/>
                </a:moveTo>
                <a:cubicBezTo>
                  <a:pt x="253352" y="14537"/>
                  <a:pt x="318171" y="-4661"/>
                  <a:pt x="541813" y="0"/>
                </a:cubicBezTo>
                <a:cubicBezTo>
                  <a:pt x="765455" y="4661"/>
                  <a:pt x="1005903" y="5645"/>
                  <a:pt x="1204029" y="0"/>
                </a:cubicBezTo>
                <a:cubicBezTo>
                  <a:pt x="1402155" y="-5645"/>
                  <a:pt x="1481590" y="-18036"/>
                  <a:pt x="1745842" y="0"/>
                </a:cubicBezTo>
                <a:cubicBezTo>
                  <a:pt x="2010094" y="18036"/>
                  <a:pt x="2201768" y="4225"/>
                  <a:pt x="2347857" y="0"/>
                </a:cubicBezTo>
                <a:cubicBezTo>
                  <a:pt x="2493947" y="-4225"/>
                  <a:pt x="2707509" y="-10441"/>
                  <a:pt x="3010073" y="0"/>
                </a:cubicBezTo>
                <a:cubicBezTo>
                  <a:pt x="3015980" y="181240"/>
                  <a:pt x="3010417" y="245805"/>
                  <a:pt x="3010073" y="390569"/>
                </a:cubicBezTo>
                <a:cubicBezTo>
                  <a:pt x="3009729" y="535333"/>
                  <a:pt x="2999323" y="692631"/>
                  <a:pt x="3010073" y="830997"/>
                </a:cubicBezTo>
                <a:cubicBezTo>
                  <a:pt x="2731406" y="837616"/>
                  <a:pt x="2588349" y="817619"/>
                  <a:pt x="2408058" y="830997"/>
                </a:cubicBezTo>
                <a:cubicBezTo>
                  <a:pt x="2227768" y="844375"/>
                  <a:pt x="2074914" y="814836"/>
                  <a:pt x="1866245" y="830997"/>
                </a:cubicBezTo>
                <a:cubicBezTo>
                  <a:pt x="1657576" y="847158"/>
                  <a:pt x="1505019" y="814832"/>
                  <a:pt x="1324432" y="830997"/>
                </a:cubicBezTo>
                <a:cubicBezTo>
                  <a:pt x="1143845" y="847162"/>
                  <a:pt x="1038457" y="844303"/>
                  <a:pt x="752518" y="830997"/>
                </a:cubicBezTo>
                <a:cubicBezTo>
                  <a:pt x="466579" y="817691"/>
                  <a:pt x="197552" y="826563"/>
                  <a:pt x="0" y="830997"/>
                </a:cubicBezTo>
                <a:cubicBezTo>
                  <a:pt x="9752" y="635995"/>
                  <a:pt x="2310" y="614778"/>
                  <a:pt x="0" y="432118"/>
                </a:cubicBezTo>
                <a:cubicBezTo>
                  <a:pt x="-2310" y="249458"/>
                  <a:pt x="15916" y="126636"/>
                  <a:pt x="0" y="0"/>
                </a:cubicBezTo>
                <a:close/>
              </a:path>
            </a:pathLst>
          </a:custGeom>
          <a:noFill/>
          <a:ln w="12700">
            <a:solidFill>
              <a:srgbClr val="FFC000"/>
            </a:solidFill>
            <a:extLst>
              <a:ext uri="{C807C97D-BFC1-408E-A445-0C87EB9F89A2}">
                <ask:lineSketchStyleProps xmlns:ask="http://schemas.microsoft.com/office/drawing/2018/sketchyshapes" sd="1922442012">
                  <a:prstGeom prst="rect">
                    <a:avLst/>
                  </a:prstGeom>
                  <ask:type>
                    <ask:lineSketchFreehand/>
                  </ask:type>
                </ask:lineSketchStyleProps>
              </a:ext>
            </a:extLst>
          </a:ln>
        </p:spPr>
        <p:txBody>
          <a:bodyPr wrap="square" rtlCol="0">
            <a:spAutoFit/>
          </a:bodyPr>
          <a:lstStyle/>
          <a:p>
            <a:r>
              <a:rPr lang="en-US" sz="2400"/>
              <a:t>To see added files, use  </a:t>
            </a:r>
            <a:r>
              <a:rPr lang="en-US" sz="2400">
                <a:solidFill>
                  <a:srgbClr val="2DA650"/>
                </a:solidFill>
                <a:latin typeface="Source Code Pro" panose="020B0509030403020204" pitchFamily="49" charset="0"/>
                <a:ea typeface="Source Code Pro" panose="020B0509030403020204" pitchFamily="49" charset="0"/>
              </a:rPr>
              <a:t>git ls-files</a:t>
            </a:r>
          </a:p>
        </p:txBody>
      </p:sp>
    </p:spTree>
    <p:extLst>
      <p:ext uri="{BB962C8B-B14F-4D97-AF65-F5344CB8AC3E}">
        <p14:creationId xmlns:p14="http://schemas.microsoft.com/office/powerpoint/2010/main" val="1477940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EA032-7F56-476C-B51A-31963E5B9E93}"/>
              </a:ext>
            </a:extLst>
          </p:cNvPr>
          <p:cNvSpPr>
            <a:spLocks noGrp="1"/>
          </p:cNvSpPr>
          <p:nvPr>
            <p:ph type="title"/>
          </p:nvPr>
        </p:nvSpPr>
        <p:spPr/>
        <p:txBody>
          <a:bodyPr/>
          <a:lstStyle/>
          <a:p>
            <a:r>
              <a:rPr lang="en-US"/>
              <a:t>Configure global and make Commit</a:t>
            </a:r>
          </a:p>
        </p:txBody>
      </p:sp>
      <p:sp>
        <p:nvSpPr>
          <p:cNvPr id="3" name="Content Placeholder 2">
            <a:extLst>
              <a:ext uri="{FF2B5EF4-FFF2-40B4-BE49-F238E27FC236}">
                <a16:creationId xmlns:a16="http://schemas.microsoft.com/office/drawing/2014/main" id="{D478BC6A-A705-44C2-AD3A-E4B09B4A895B}"/>
              </a:ext>
            </a:extLst>
          </p:cNvPr>
          <p:cNvSpPr>
            <a:spLocks noGrp="1"/>
          </p:cNvSpPr>
          <p:nvPr>
            <p:ph idx="1"/>
          </p:nvPr>
        </p:nvSpPr>
        <p:spPr>
          <a:xfrm>
            <a:off x="838200" y="1562578"/>
            <a:ext cx="10515600" cy="4351338"/>
          </a:xfrm>
        </p:spPr>
        <p:txBody>
          <a:bodyPr/>
          <a:lstStyle/>
          <a:p>
            <a:r>
              <a:rPr lang="en-US"/>
              <a:t>Configure email and name globally or per repository</a:t>
            </a:r>
          </a:p>
          <a:p>
            <a:r>
              <a:rPr lang="en-US"/>
              <a:t>This allows for more accurate tracking of version changes</a:t>
            </a:r>
          </a:p>
          <a:p>
            <a:r>
              <a:rPr lang="en-US"/>
              <a:t>To track updates, run commit with $ git commit –m “text of update”</a:t>
            </a:r>
          </a:p>
          <a:p>
            <a:endParaRPr lang="en-US"/>
          </a:p>
        </p:txBody>
      </p:sp>
      <p:pic>
        <p:nvPicPr>
          <p:cNvPr id="5" name="Picture 4">
            <a:extLst>
              <a:ext uri="{FF2B5EF4-FFF2-40B4-BE49-F238E27FC236}">
                <a16:creationId xmlns:a16="http://schemas.microsoft.com/office/drawing/2014/main" id="{DA2C267F-2419-407A-BCDC-212A1A92FF0A}"/>
              </a:ext>
            </a:extLst>
          </p:cNvPr>
          <p:cNvPicPr>
            <a:picLocks noChangeAspect="1"/>
          </p:cNvPicPr>
          <p:nvPr/>
        </p:nvPicPr>
        <p:blipFill>
          <a:blip r:embed="rId2"/>
          <a:stretch>
            <a:fillRect/>
          </a:stretch>
        </p:blipFill>
        <p:spPr>
          <a:xfrm>
            <a:off x="419100" y="3429000"/>
            <a:ext cx="11353800" cy="2537804"/>
          </a:xfrm>
          <a:prstGeom prst="rect">
            <a:avLst/>
          </a:prstGeom>
        </p:spPr>
      </p:pic>
    </p:spTree>
    <p:extLst>
      <p:ext uri="{BB962C8B-B14F-4D97-AF65-F5344CB8AC3E}">
        <p14:creationId xmlns:p14="http://schemas.microsoft.com/office/powerpoint/2010/main" val="2624403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86309DF0-1E0C-4025-8DE8-9F4C08612D54}"/>
              </a:ext>
            </a:extLst>
          </p:cNvPr>
          <p:cNvSpPr>
            <a:spLocks noGrp="1"/>
          </p:cNvSpPr>
          <p:nvPr>
            <p:ph idx="1"/>
          </p:nvPr>
        </p:nvSpPr>
        <p:spPr>
          <a:xfrm>
            <a:off x="838199" y="548395"/>
            <a:ext cx="10515600" cy="5550662"/>
          </a:xfrm>
        </p:spPr>
        <p:txBody>
          <a:bodyPr vert="horz" lIns="91440" tIns="45720" rIns="91440" bIns="45720" rtlCol="0" anchor="t">
            <a:normAutofit/>
          </a:bodyPr>
          <a:lstStyle/>
          <a:p>
            <a:r>
              <a:rPr lang="en-US" dirty="0"/>
              <a:t>Updating readme file to show tracking after another commit</a:t>
            </a:r>
          </a:p>
          <a:p>
            <a:r>
              <a:rPr lang="en-US" dirty="0">
                <a:ea typeface="Calibri"/>
                <a:cs typeface="Calibri"/>
              </a:rPr>
              <a:t>Press lower case "I" for insert mode. Or just edit the file in </a:t>
            </a:r>
            <a:r>
              <a:rPr lang="en-US" dirty="0" err="1">
                <a:ea typeface="Calibri"/>
                <a:cs typeface="Calibri"/>
              </a:rPr>
              <a:t>Pycharm</a:t>
            </a:r>
            <a:r>
              <a:rPr lang="en-US" dirty="0">
                <a:ea typeface="Calibri"/>
                <a:cs typeface="Calibri"/>
              </a:rPr>
              <a:t> editor.</a:t>
            </a:r>
          </a:p>
        </p:txBody>
      </p:sp>
      <p:pic>
        <p:nvPicPr>
          <p:cNvPr id="5" name="Picture 4">
            <a:extLst>
              <a:ext uri="{FF2B5EF4-FFF2-40B4-BE49-F238E27FC236}">
                <a16:creationId xmlns:a16="http://schemas.microsoft.com/office/drawing/2014/main" id="{EBBA3C80-CA8B-4C4C-91E6-EB629C184D9B}"/>
              </a:ext>
            </a:extLst>
          </p:cNvPr>
          <p:cNvPicPr>
            <a:picLocks noChangeAspect="1"/>
          </p:cNvPicPr>
          <p:nvPr/>
        </p:nvPicPr>
        <p:blipFill>
          <a:blip r:embed="rId2"/>
          <a:stretch>
            <a:fillRect/>
          </a:stretch>
        </p:blipFill>
        <p:spPr>
          <a:xfrm>
            <a:off x="841524" y="2854272"/>
            <a:ext cx="7096125" cy="2143125"/>
          </a:xfrm>
          <a:prstGeom prst="rect">
            <a:avLst/>
          </a:prstGeom>
        </p:spPr>
      </p:pic>
      <p:pic>
        <p:nvPicPr>
          <p:cNvPr id="7" name="Picture 6">
            <a:extLst>
              <a:ext uri="{FF2B5EF4-FFF2-40B4-BE49-F238E27FC236}">
                <a16:creationId xmlns:a16="http://schemas.microsoft.com/office/drawing/2014/main" id="{8BFD7121-3E7A-4688-91F8-9B3B88EFA430}"/>
              </a:ext>
            </a:extLst>
          </p:cNvPr>
          <p:cNvPicPr>
            <a:picLocks noChangeAspect="1"/>
          </p:cNvPicPr>
          <p:nvPr/>
        </p:nvPicPr>
        <p:blipFill>
          <a:blip r:embed="rId3"/>
          <a:stretch>
            <a:fillRect/>
          </a:stretch>
        </p:blipFill>
        <p:spPr>
          <a:xfrm>
            <a:off x="841524" y="2068197"/>
            <a:ext cx="7000875" cy="647700"/>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DD59DC41-A4C2-E6C1-6AE0-6A047AB26B4E}"/>
              </a:ext>
            </a:extLst>
          </p:cNvPr>
          <p:cNvPicPr>
            <a:picLocks noChangeAspect="1"/>
          </p:cNvPicPr>
          <p:nvPr/>
        </p:nvPicPr>
        <p:blipFill>
          <a:blip r:embed="rId4"/>
          <a:stretch>
            <a:fillRect/>
          </a:stretch>
        </p:blipFill>
        <p:spPr>
          <a:xfrm>
            <a:off x="2495910" y="4809139"/>
            <a:ext cx="6524444" cy="1739835"/>
          </a:xfrm>
          <a:prstGeom prst="rect">
            <a:avLst/>
          </a:prstGeom>
        </p:spPr>
      </p:pic>
    </p:spTree>
    <p:extLst>
      <p:ext uri="{BB962C8B-B14F-4D97-AF65-F5344CB8AC3E}">
        <p14:creationId xmlns:p14="http://schemas.microsoft.com/office/powerpoint/2010/main" val="241137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864CB-BAA9-4B59-B05A-1C52A8C0A10D}"/>
              </a:ext>
            </a:extLst>
          </p:cNvPr>
          <p:cNvSpPr>
            <a:spLocks noGrp="1"/>
          </p:cNvSpPr>
          <p:nvPr>
            <p:ph type="title"/>
          </p:nvPr>
        </p:nvSpPr>
        <p:spPr/>
        <p:txBody>
          <a:bodyPr/>
          <a:lstStyle/>
          <a:p>
            <a:r>
              <a:rPr lang="en-US"/>
              <a:t>History of commits</a:t>
            </a:r>
          </a:p>
        </p:txBody>
      </p:sp>
      <p:sp>
        <p:nvSpPr>
          <p:cNvPr id="3" name="Content Placeholder 2">
            <a:extLst>
              <a:ext uri="{FF2B5EF4-FFF2-40B4-BE49-F238E27FC236}">
                <a16:creationId xmlns:a16="http://schemas.microsoft.com/office/drawing/2014/main" id="{22E59D97-5CC0-446A-A38D-967244F530BF}"/>
              </a:ext>
            </a:extLst>
          </p:cNvPr>
          <p:cNvSpPr>
            <a:spLocks noGrp="1"/>
          </p:cNvSpPr>
          <p:nvPr>
            <p:ph idx="1"/>
          </p:nvPr>
        </p:nvSpPr>
        <p:spPr>
          <a:xfrm>
            <a:off x="838200" y="1302707"/>
            <a:ext cx="10515600" cy="4874256"/>
          </a:xfrm>
        </p:spPr>
        <p:txBody>
          <a:bodyPr/>
          <a:lstStyle/>
          <a:p>
            <a:r>
              <a:rPr lang="en-US"/>
              <a:t>Issue commit to track the recent file changes</a:t>
            </a:r>
          </a:p>
          <a:p>
            <a:r>
              <a:rPr lang="en-US"/>
              <a:t>Use $ git log  to view historical commits</a:t>
            </a:r>
          </a:p>
        </p:txBody>
      </p:sp>
      <p:pic>
        <p:nvPicPr>
          <p:cNvPr id="4" name="Content Placeholder 10">
            <a:extLst>
              <a:ext uri="{FF2B5EF4-FFF2-40B4-BE49-F238E27FC236}">
                <a16:creationId xmlns:a16="http://schemas.microsoft.com/office/drawing/2014/main" id="{265E89E8-90D5-400D-B304-207901CEED2F}"/>
              </a:ext>
            </a:extLst>
          </p:cNvPr>
          <p:cNvPicPr>
            <a:picLocks noChangeAspect="1"/>
          </p:cNvPicPr>
          <p:nvPr/>
        </p:nvPicPr>
        <p:blipFill>
          <a:blip r:embed="rId2"/>
          <a:stretch>
            <a:fillRect/>
          </a:stretch>
        </p:blipFill>
        <p:spPr>
          <a:xfrm>
            <a:off x="928360" y="2421050"/>
            <a:ext cx="10515600" cy="4191475"/>
          </a:xfrm>
          <a:prstGeom prst="rect">
            <a:avLst/>
          </a:prstGeom>
        </p:spPr>
      </p:pic>
    </p:spTree>
    <p:extLst>
      <p:ext uri="{BB962C8B-B14F-4D97-AF65-F5344CB8AC3E}">
        <p14:creationId xmlns:p14="http://schemas.microsoft.com/office/powerpoint/2010/main" val="4718432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88BAA-A3E4-E3FB-CF5C-6C14E481B8FD}"/>
              </a:ext>
            </a:extLst>
          </p:cNvPr>
          <p:cNvSpPr>
            <a:spLocks noGrp="1"/>
          </p:cNvSpPr>
          <p:nvPr>
            <p:ph type="title"/>
          </p:nvPr>
        </p:nvSpPr>
        <p:spPr/>
        <p:txBody>
          <a:bodyPr/>
          <a:lstStyle/>
          <a:p>
            <a:r>
              <a:rPr lang="en-US" dirty="0">
                <a:ea typeface="Calibri Light"/>
                <a:cs typeface="Calibri Light"/>
              </a:rPr>
              <a:t>Use git menu (commit) as alternative to CLI</a:t>
            </a:r>
            <a:endParaRPr lang="en-US" dirty="0"/>
          </a:p>
        </p:txBody>
      </p:sp>
      <p:pic>
        <p:nvPicPr>
          <p:cNvPr id="4" name="Content Placeholder 3" descr="A screenshot of a computer&#10;&#10;Description automatically generated">
            <a:extLst>
              <a:ext uri="{FF2B5EF4-FFF2-40B4-BE49-F238E27FC236}">
                <a16:creationId xmlns:a16="http://schemas.microsoft.com/office/drawing/2014/main" id="{DE4CD252-1514-8C06-C746-F23AA269042C}"/>
              </a:ext>
            </a:extLst>
          </p:cNvPr>
          <p:cNvPicPr>
            <a:picLocks noGrp="1" noChangeAspect="1"/>
          </p:cNvPicPr>
          <p:nvPr>
            <p:ph idx="1"/>
          </p:nvPr>
        </p:nvPicPr>
        <p:blipFill>
          <a:blip r:embed="rId2"/>
          <a:stretch>
            <a:fillRect/>
          </a:stretch>
        </p:blipFill>
        <p:spPr>
          <a:xfrm>
            <a:off x="1002551" y="1717631"/>
            <a:ext cx="5427991" cy="1203025"/>
          </a:xfrm>
        </p:spPr>
      </p:pic>
      <p:pic>
        <p:nvPicPr>
          <p:cNvPr id="5" name="Picture 4" descr="A screenshot of a computer&#10;&#10;Description automatically generated">
            <a:extLst>
              <a:ext uri="{FF2B5EF4-FFF2-40B4-BE49-F238E27FC236}">
                <a16:creationId xmlns:a16="http://schemas.microsoft.com/office/drawing/2014/main" id="{D886DAC6-3582-C0F9-EBC8-3E7814C8D3BE}"/>
              </a:ext>
            </a:extLst>
          </p:cNvPr>
          <p:cNvPicPr>
            <a:picLocks noChangeAspect="1"/>
          </p:cNvPicPr>
          <p:nvPr/>
        </p:nvPicPr>
        <p:blipFill>
          <a:blip r:embed="rId3"/>
          <a:stretch>
            <a:fillRect/>
          </a:stretch>
        </p:blipFill>
        <p:spPr>
          <a:xfrm>
            <a:off x="1647644" y="3051207"/>
            <a:ext cx="4367841" cy="3602302"/>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09A96BAA-E663-F734-DEAB-07AF922AE495}"/>
              </a:ext>
            </a:extLst>
          </p:cNvPr>
          <p:cNvPicPr>
            <a:picLocks noChangeAspect="1"/>
          </p:cNvPicPr>
          <p:nvPr/>
        </p:nvPicPr>
        <p:blipFill>
          <a:blip r:embed="rId4"/>
          <a:stretch>
            <a:fillRect/>
          </a:stretch>
        </p:blipFill>
        <p:spPr>
          <a:xfrm>
            <a:off x="7789474" y="1724475"/>
            <a:ext cx="2838450" cy="4875541"/>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22C1010F-823C-F060-BC61-9E66DD99ED5F}"/>
                  </a:ext>
                </a:extLst>
              </p14:cNvPr>
              <p14:cNvContentPartPr/>
              <p14:nvPr/>
            </p14:nvContentPartPr>
            <p14:xfrm>
              <a:off x="698499" y="1799166"/>
              <a:ext cx="65697" cy="804014"/>
            </p14:xfrm>
          </p:contentPart>
        </mc:Choice>
        <mc:Fallback xmlns="">
          <p:pic>
            <p:nvPicPr>
              <p:cNvPr id="7" name="Ink 6">
                <a:extLst>
                  <a:ext uri="{FF2B5EF4-FFF2-40B4-BE49-F238E27FC236}">
                    <a16:creationId xmlns:a16="http://schemas.microsoft.com/office/drawing/2014/main" id="{22C1010F-823C-F060-BC61-9E66DD99ED5F}"/>
                  </a:ext>
                </a:extLst>
              </p:cNvPr>
              <p:cNvPicPr/>
              <p:nvPr/>
            </p:nvPicPr>
            <p:blipFill>
              <a:blip r:embed="rId6"/>
              <a:stretch>
                <a:fillRect/>
              </a:stretch>
            </p:blipFill>
            <p:spPr>
              <a:xfrm>
                <a:off x="680549" y="1781171"/>
                <a:ext cx="101238" cy="839644"/>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0D93D32F-214E-55B8-8AFC-AD31B8D80BDC}"/>
                  </a:ext>
                </a:extLst>
              </p14:cNvPr>
              <p14:cNvContentPartPr/>
              <p14:nvPr/>
            </p14:nvContentPartPr>
            <p14:xfrm>
              <a:off x="804333" y="4215196"/>
              <a:ext cx="461420" cy="465889"/>
            </p14:xfrm>
          </p:contentPart>
        </mc:Choice>
        <mc:Fallback xmlns="">
          <p:pic>
            <p:nvPicPr>
              <p:cNvPr id="8" name="Ink 7">
                <a:extLst>
                  <a:ext uri="{FF2B5EF4-FFF2-40B4-BE49-F238E27FC236}">
                    <a16:creationId xmlns:a16="http://schemas.microsoft.com/office/drawing/2014/main" id="{0D93D32F-214E-55B8-8AFC-AD31B8D80BDC}"/>
                  </a:ext>
                </a:extLst>
              </p:cNvPr>
              <p:cNvPicPr/>
              <p:nvPr/>
            </p:nvPicPr>
            <p:blipFill>
              <a:blip r:embed="rId8"/>
              <a:stretch>
                <a:fillRect/>
              </a:stretch>
            </p:blipFill>
            <p:spPr>
              <a:xfrm>
                <a:off x="786711" y="4197208"/>
                <a:ext cx="497025" cy="501505"/>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03A2FD07-238C-8720-3E5E-30AF5456E1C6}"/>
                  </a:ext>
                </a:extLst>
              </p14:cNvPr>
              <p14:cNvContentPartPr/>
              <p14:nvPr/>
            </p14:nvContentPartPr>
            <p14:xfrm>
              <a:off x="7101727" y="3132667"/>
              <a:ext cx="474115" cy="784908"/>
            </p14:xfrm>
          </p:contentPart>
        </mc:Choice>
        <mc:Fallback xmlns="">
          <p:pic>
            <p:nvPicPr>
              <p:cNvPr id="10" name="Ink 9">
                <a:extLst>
                  <a:ext uri="{FF2B5EF4-FFF2-40B4-BE49-F238E27FC236}">
                    <a16:creationId xmlns:a16="http://schemas.microsoft.com/office/drawing/2014/main" id="{03A2FD07-238C-8720-3E5E-30AF5456E1C6}"/>
                  </a:ext>
                </a:extLst>
              </p:cNvPr>
              <p:cNvPicPr/>
              <p:nvPr/>
            </p:nvPicPr>
            <p:blipFill>
              <a:blip r:embed="rId10"/>
              <a:stretch>
                <a:fillRect/>
              </a:stretch>
            </p:blipFill>
            <p:spPr>
              <a:xfrm>
                <a:off x="7083741" y="3115033"/>
                <a:ext cx="509728" cy="820537"/>
              </a:xfrm>
              <a:prstGeom prst="rect">
                <a:avLst/>
              </a:prstGeom>
            </p:spPr>
          </p:pic>
        </mc:Fallback>
      </mc:AlternateContent>
    </p:spTree>
    <p:extLst>
      <p:ext uri="{BB962C8B-B14F-4D97-AF65-F5344CB8AC3E}">
        <p14:creationId xmlns:p14="http://schemas.microsoft.com/office/powerpoint/2010/main" val="3998375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software&#10;&#10;Description automatically generated">
            <a:extLst>
              <a:ext uri="{FF2B5EF4-FFF2-40B4-BE49-F238E27FC236}">
                <a16:creationId xmlns:a16="http://schemas.microsoft.com/office/drawing/2014/main" id="{B59747CD-EF44-7990-BA18-78FC66A5AA64}"/>
              </a:ext>
            </a:extLst>
          </p:cNvPr>
          <p:cNvPicPr>
            <a:picLocks noChangeAspect="1"/>
          </p:cNvPicPr>
          <p:nvPr/>
        </p:nvPicPr>
        <p:blipFill rotWithShape="1">
          <a:blip r:embed="rId2"/>
          <a:srcRect l="579" r="25397"/>
          <a:stretch/>
        </p:blipFill>
        <p:spPr>
          <a:xfrm>
            <a:off x="1"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C10CBE0-BDD7-4236-8017-AA8280B2C2BF}"/>
              </a:ext>
            </a:extLst>
          </p:cNvPr>
          <p:cNvSpPr>
            <a:spLocks noGrp="1"/>
          </p:cNvSpPr>
          <p:nvPr>
            <p:ph type="title"/>
          </p:nvPr>
        </p:nvSpPr>
        <p:spPr>
          <a:xfrm>
            <a:off x="7531610" y="365125"/>
            <a:ext cx="3822189" cy="1899912"/>
          </a:xfrm>
        </p:spPr>
        <p:txBody>
          <a:bodyPr>
            <a:normAutofit/>
          </a:bodyPr>
          <a:lstStyle/>
          <a:p>
            <a:r>
              <a:rPr lang="en-US" sz="4000"/>
              <a:t>Add repository to github</a:t>
            </a:r>
          </a:p>
        </p:txBody>
      </p:sp>
      <p:sp>
        <p:nvSpPr>
          <p:cNvPr id="3" name="Content Placeholder 2">
            <a:extLst>
              <a:ext uri="{FF2B5EF4-FFF2-40B4-BE49-F238E27FC236}">
                <a16:creationId xmlns:a16="http://schemas.microsoft.com/office/drawing/2014/main" id="{B975C3FF-3E96-47B4-B125-A9AC9C84F4FE}"/>
              </a:ext>
            </a:extLst>
          </p:cNvPr>
          <p:cNvSpPr>
            <a:spLocks noGrp="1"/>
          </p:cNvSpPr>
          <p:nvPr>
            <p:ph idx="1"/>
          </p:nvPr>
        </p:nvSpPr>
        <p:spPr>
          <a:xfrm>
            <a:off x="7531610" y="2434201"/>
            <a:ext cx="3822189" cy="3742762"/>
          </a:xfrm>
        </p:spPr>
        <p:txBody>
          <a:bodyPr>
            <a:normAutofit/>
          </a:bodyPr>
          <a:lstStyle/>
          <a:p>
            <a:r>
              <a:rPr lang="en-US" sz="2000"/>
              <a:t>Git is standalone software that runs on your computer</a:t>
            </a:r>
          </a:p>
          <a:p>
            <a:r>
              <a:rPr lang="en-US" sz="2000"/>
              <a:t>Use github to have cloud based storage that can be easily shared </a:t>
            </a:r>
          </a:p>
          <a:p>
            <a:r>
              <a:rPr lang="en-US" sz="2000"/>
              <a:t>Git works with github</a:t>
            </a:r>
          </a:p>
          <a:p>
            <a:r>
              <a:rPr lang="en-US" sz="2000"/>
              <a:t>To use github, 1</a:t>
            </a:r>
            <a:r>
              <a:rPr lang="en-US" sz="2000" baseline="30000"/>
              <a:t>st</a:t>
            </a:r>
            <a:r>
              <a:rPr lang="en-US" sz="2000"/>
              <a:t> create an account</a:t>
            </a:r>
          </a:p>
        </p:txBody>
      </p:sp>
      <p:pic>
        <p:nvPicPr>
          <p:cNvPr id="7" name="Content Placeholder 3" descr="A screenshot of a login box&#10;&#10;Description automatically generated">
            <a:extLst>
              <a:ext uri="{FF2B5EF4-FFF2-40B4-BE49-F238E27FC236}">
                <a16:creationId xmlns:a16="http://schemas.microsoft.com/office/drawing/2014/main" id="{1827820A-D2E3-7748-1197-D6AA00F4A678}"/>
              </a:ext>
            </a:extLst>
          </p:cNvPr>
          <p:cNvPicPr>
            <a:picLocks noChangeAspect="1"/>
          </p:cNvPicPr>
          <p:nvPr/>
        </p:nvPicPr>
        <p:blipFill>
          <a:blip r:embed="rId3"/>
          <a:stretch>
            <a:fillRect/>
          </a:stretch>
        </p:blipFill>
        <p:spPr>
          <a:xfrm rot="1260000">
            <a:off x="9658447" y="5124135"/>
            <a:ext cx="2071239" cy="1549880"/>
          </a:xfrm>
          <a:prstGeom prst="rect">
            <a:avLst/>
          </a:prstGeom>
        </p:spPr>
      </p:pic>
    </p:spTree>
    <p:extLst>
      <p:ext uri="{BB962C8B-B14F-4D97-AF65-F5344CB8AC3E}">
        <p14:creationId xmlns:p14="http://schemas.microsoft.com/office/powerpoint/2010/main" val="3771576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818EDFA-25B4-C2BB-1CEF-CF737E049C3A}"/>
              </a:ext>
            </a:extLst>
          </p:cNvPr>
          <p:cNvSpPr>
            <a:spLocks noGrp="1"/>
          </p:cNvSpPr>
          <p:nvPr>
            <p:ph type="title"/>
          </p:nvPr>
        </p:nvSpPr>
        <p:spPr>
          <a:xfrm>
            <a:off x="1137034" y="609600"/>
            <a:ext cx="4784796" cy="1330840"/>
          </a:xfrm>
        </p:spPr>
        <p:txBody>
          <a:bodyPr>
            <a:normAutofit/>
          </a:bodyPr>
          <a:lstStyle/>
          <a:p>
            <a:r>
              <a:rPr lang="en-US" dirty="0"/>
              <a:t>Overview </a:t>
            </a:r>
          </a:p>
        </p:txBody>
      </p:sp>
      <p:sp>
        <p:nvSpPr>
          <p:cNvPr id="8" name="Content Placeholder 2">
            <a:extLst>
              <a:ext uri="{FF2B5EF4-FFF2-40B4-BE49-F238E27FC236}">
                <a16:creationId xmlns:a16="http://schemas.microsoft.com/office/drawing/2014/main" id="{A73E62C0-52AE-9214-A7C2-F516FC793AFA}"/>
              </a:ext>
            </a:extLst>
          </p:cNvPr>
          <p:cNvSpPr>
            <a:spLocks noGrp="1"/>
          </p:cNvSpPr>
          <p:nvPr>
            <p:ph idx="1"/>
          </p:nvPr>
        </p:nvSpPr>
        <p:spPr>
          <a:xfrm>
            <a:off x="1137034" y="2194102"/>
            <a:ext cx="4958966" cy="3908585"/>
          </a:xfrm>
        </p:spPr>
        <p:txBody>
          <a:bodyPr>
            <a:normAutofit/>
          </a:bodyPr>
          <a:lstStyle/>
          <a:p>
            <a:r>
              <a:rPr lang="en-US" sz="3200" dirty="0"/>
              <a:t>Version Control Systems</a:t>
            </a:r>
          </a:p>
          <a:p>
            <a:r>
              <a:rPr lang="en-US" sz="3200" dirty="0"/>
              <a:t>GIT</a:t>
            </a:r>
          </a:p>
          <a:p>
            <a:r>
              <a:rPr lang="en-US" sz="3200" dirty="0"/>
              <a:t>GitHub</a:t>
            </a:r>
          </a:p>
        </p:txBody>
      </p:sp>
      <p:sp>
        <p:nvSpPr>
          <p:cNvPr id="3" name="Rectangle 2">
            <a:extLst>
              <a:ext uri="{FF2B5EF4-FFF2-40B4-BE49-F238E27FC236}">
                <a16:creationId xmlns:a16="http://schemas.microsoft.com/office/drawing/2014/main" id="{2A363549-26A0-ADA4-C246-32856AB15700}"/>
              </a:ext>
            </a:extLst>
          </p:cNvPr>
          <p:cNvSpPr/>
          <p:nvPr/>
        </p:nvSpPr>
        <p:spPr>
          <a:xfrm>
            <a:off x="2130136" y="6171683"/>
            <a:ext cx="7855527" cy="369332"/>
          </a:xfrm>
          <a:prstGeom prst="rect">
            <a:avLst/>
          </a:prstGeom>
        </p:spPr>
        <p:txBody>
          <a:bodyPr wrap="square">
            <a:spAutoFit/>
          </a:bodyPr>
          <a:lstStyle/>
          <a:p>
            <a:r>
              <a:rPr lang="en-US" dirty="0"/>
              <a:t>https://www.atlassian.com/agile/tutorials/how-to-do-scrum-with-jira-software</a:t>
            </a:r>
          </a:p>
        </p:txBody>
      </p:sp>
      <p:sp>
        <p:nvSpPr>
          <p:cNvPr id="6" name="TextBox 5">
            <a:extLst>
              <a:ext uri="{FF2B5EF4-FFF2-40B4-BE49-F238E27FC236}">
                <a16:creationId xmlns:a16="http://schemas.microsoft.com/office/drawing/2014/main" id="{F0D3FD4E-C06C-0462-4541-0EE4DD3A5D84}"/>
              </a:ext>
            </a:extLst>
          </p:cNvPr>
          <p:cNvSpPr txBox="1"/>
          <p:nvPr/>
        </p:nvSpPr>
        <p:spPr>
          <a:xfrm>
            <a:off x="6270172" y="808358"/>
            <a:ext cx="4784796" cy="461665"/>
          </a:xfrm>
          <a:prstGeom prst="rect">
            <a:avLst/>
          </a:prstGeom>
          <a:noFill/>
        </p:spPr>
        <p:txBody>
          <a:bodyPr wrap="square">
            <a:spAutoFit/>
          </a:bodyPr>
          <a:lstStyle/>
          <a:p>
            <a:r>
              <a:rPr lang="en-US" sz="2400" dirty="0">
                <a:hlinkClick r:id="rId2"/>
              </a:rPr>
              <a:t>https://gitforwindows.org/</a:t>
            </a:r>
            <a:endParaRPr lang="en-US" sz="2400" dirty="0"/>
          </a:p>
        </p:txBody>
      </p:sp>
      <p:pic>
        <p:nvPicPr>
          <p:cNvPr id="4" name="Picture 3">
            <a:extLst>
              <a:ext uri="{FF2B5EF4-FFF2-40B4-BE49-F238E27FC236}">
                <a16:creationId xmlns:a16="http://schemas.microsoft.com/office/drawing/2014/main" id="{E6BB7704-1B08-AB52-CDBE-3CAE8DBEE755}"/>
              </a:ext>
            </a:extLst>
          </p:cNvPr>
          <p:cNvPicPr>
            <a:picLocks noChangeAspect="1"/>
          </p:cNvPicPr>
          <p:nvPr/>
        </p:nvPicPr>
        <p:blipFill>
          <a:blip r:embed="rId3"/>
          <a:stretch>
            <a:fillRect/>
          </a:stretch>
        </p:blipFill>
        <p:spPr>
          <a:xfrm>
            <a:off x="6278584" y="1561113"/>
            <a:ext cx="5491886" cy="3158732"/>
          </a:xfrm>
          <a:prstGeom prst="rect">
            <a:avLst/>
          </a:prstGeom>
        </p:spPr>
      </p:pic>
    </p:spTree>
    <p:extLst>
      <p:ext uri="{BB962C8B-B14F-4D97-AF65-F5344CB8AC3E}">
        <p14:creationId xmlns:p14="http://schemas.microsoft.com/office/powerpoint/2010/main" val="1737521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E4BD78B-D02F-439D-8471-F58DEAEF4328}"/>
              </a:ext>
            </a:extLst>
          </p:cNvPr>
          <p:cNvPicPr>
            <a:picLocks noChangeAspect="1"/>
          </p:cNvPicPr>
          <p:nvPr/>
        </p:nvPicPr>
        <p:blipFill rotWithShape="1">
          <a:blip r:embed="rId2">
            <a:alphaModFix amt="50000"/>
          </a:blip>
          <a:srcRect r="2667"/>
          <a:stretch/>
        </p:blipFill>
        <p:spPr>
          <a:xfrm>
            <a:off x="20" y="1"/>
            <a:ext cx="12191980" cy="6857999"/>
          </a:xfrm>
          <a:prstGeom prst="rect">
            <a:avLst/>
          </a:prstGeom>
        </p:spPr>
      </p:pic>
      <p:sp>
        <p:nvSpPr>
          <p:cNvPr id="2" name="Title 1">
            <a:extLst>
              <a:ext uri="{FF2B5EF4-FFF2-40B4-BE49-F238E27FC236}">
                <a16:creationId xmlns:a16="http://schemas.microsoft.com/office/drawing/2014/main" id="{799D6E69-ADC1-48FC-8923-6568A7F0F5CC}"/>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Create a </a:t>
            </a:r>
            <a:r>
              <a:rPr lang="en-US" sz="6000" dirty="0" err="1">
                <a:solidFill>
                  <a:srgbClr val="FFFFFF"/>
                </a:solidFill>
              </a:rPr>
              <a:t>Github</a:t>
            </a:r>
            <a:r>
              <a:rPr lang="en-US" sz="6000" dirty="0">
                <a:solidFill>
                  <a:srgbClr val="FFFFFF"/>
                </a:solidFill>
              </a:rPr>
              <a:t> account</a:t>
            </a:r>
          </a:p>
        </p:txBody>
      </p:sp>
    </p:spTree>
    <p:extLst>
      <p:ext uri="{BB962C8B-B14F-4D97-AF65-F5344CB8AC3E}">
        <p14:creationId xmlns:p14="http://schemas.microsoft.com/office/powerpoint/2010/main" val="2217086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68EE005-1434-0E4D-852E-4028134EBCA8}"/>
              </a:ext>
            </a:extLst>
          </p:cNvPr>
          <p:cNvSpPr>
            <a:spLocks noGrp="1"/>
          </p:cNvSpPr>
          <p:nvPr>
            <p:ph type="title"/>
          </p:nvPr>
        </p:nvSpPr>
        <p:spPr>
          <a:xfrm>
            <a:off x="630936" y="457200"/>
            <a:ext cx="4343400" cy="1929384"/>
          </a:xfrm>
        </p:spPr>
        <p:txBody>
          <a:bodyPr anchor="ctr">
            <a:normAutofit/>
          </a:bodyPr>
          <a:lstStyle/>
          <a:p>
            <a:r>
              <a:rPr lang="en-US" sz="4800" dirty="0"/>
              <a:t>Prepare </a:t>
            </a:r>
            <a:r>
              <a:rPr lang="en-US" sz="4800" dirty="0" err="1"/>
              <a:t>Github</a:t>
            </a:r>
            <a:endParaRPr lang="en-US" sz="4800" dirty="0" err="1">
              <a:ea typeface="Calibri Light"/>
              <a:cs typeface="Calibri Light"/>
            </a:endParaRPr>
          </a:p>
        </p:txBody>
      </p:sp>
      <p:sp>
        <p:nvSpPr>
          <p:cNvPr id="12"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E5209EA-631B-3A4E-B13A-4B02651D1404}"/>
              </a:ext>
            </a:extLst>
          </p:cNvPr>
          <p:cNvSpPr>
            <a:spLocks noGrp="1"/>
          </p:cNvSpPr>
          <p:nvPr>
            <p:ph idx="1"/>
          </p:nvPr>
        </p:nvSpPr>
        <p:spPr>
          <a:xfrm>
            <a:off x="5541263" y="457200"/>
            <a:ext cx="6007608" cy="1929384"/>
          </a:xfrm>
        </p:spPr>
        <p:txBody>
          <a:bodyPr anchor="ctr">
            <a:normAutofit/>
          </a:bodyPr>
          <a:lstStyle/>
          <a:p>
            <a:r>
              <a:rPr lang="en-US" sz="2200"/>
              <a:t>Add a New repository to your github</a:t>
            </a:r>
          </a:p>
          <a:p>
            <a:r>
              <a:rPr lang="en-US" sz="2200"/>
              <a:t>Then set up keys (one time) before pushing from local drive to github</a:t>
            </a:r>
          </a:p>
        </p:txBody>
      </p:sp>
      <p:pic>
        <p:nvPicPr>
          <p:cNvPr id="5" name="Picture 4">
            <a:extLst>
              <a:ext uri="{FF2B5EF4-FFF2-40B4-BE49-F238E27FC236}">
                <a16:creationId xmlns:a16="http://schemas.microsoft.com/office/drawing/2014/main" id="{267DD0D3-355C-E748-9FDE-490F0E496478}"/>
              </a:ext>
            </a:extLst>
          </p:cNvPr>
          <p:cNvPicPr>
            <a:picLocks noChangeAspect="1"/>
          </p:cNvPicPr>
          <p:nvPr/>
        </p:nvPicPr>
        <p:blipFill>
          <a:blip r:embed="rId2"/>
          <a:stretch>
            <a:fillRect/>
          </a:stretch>
        </p:blipFill>
        <p:spPr>
          <a:xfrm>
            <a:off x="1577070" y="2569464"/>
            <a:ext cx="3246660" cy="3678936"/>
          </a:xfrm>
          <a:prstGeom prst="rect">
            <a:avLst/>
          </a:prstGeom>
        </p:spPr>
      </p:pic>
      <p:pic>
        <p:nvPicPr>
          <p:cNvPr id="4" name="Picture 3">
            <a:extLst>
              <a:ext uri="{FF2B5EF4-FFF2-40B4-BE49-F238E27FC236}">
                <a16:creationId xmlns:a16="http://schemas.microsoft.com/office/drawing/2014/main" id="{F022DCE9-7456-4F4E-9FF0-1404610FDB60}"/>
              </a:ext>
            </a:extLst>
          </p:cNvPr>
          <p:cNvPicPr>
            <a:picLocks noChangeAspect="1"/>
          </p:cNvPicPr>
          <p:nvPr/>
        </p:nvPicPr>
        <p:blipFill>
          <a:blip r:embed="rId3"/>
          <a:stretch>
            <a:fillRect/>
          </a:stretch>
        </p:blipFill>
        <p:spPr>
          <a:xfrm>
            <a:off x="6254496" y="3725418"/>
            <a:ext cx="5468112" cy="1367028"/>
          </a:xfrm>
          <a:prstGeom prst="rect">
            <a:avLst/>
          </a:prstGeom>
        </p:spPr>
      </p:pic>
      <p:sp>
        <p:nvSpPr>
          <p:cNvPr id="6" name="TextBox 5">
            <a:extLst>
              <a:ext uri="{FF2B5EF4-FFF2-40B4-BE49-F238E27FC236}">
                <a16:creationId xmlns:a16="http://schemas.microsoft.com/office/drawing/2014/main" id="{A3B33CD4-E511-AD52-1AEF-FE6495DDD1A7}"/>
              </a:ext>
            </a:extLst>
          </p:cNvPr>
          <p:cNvSpPr txBox="1"/>
          <p:nvPr/>
        </p:nvSpPr>
        <p:spPr>
          <a:xfrm>
            <a:off x="2013857" y="1932214"/>
            <a:ext cx="2362200" cy="379367"/>
          </a:xfrm>
          <a:prstGeom prst="rect">
            <a:avLst/>
          </a:prstGeom>
          <a:no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Parent directory of files</a:t>
            </a:r>
            <a:endParaRPr lang="en-US" dirty="0"/>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EC230C89-3F37-9B6C-8003-6D24261BA2FF}"/>
                  </a:ext>
                </a:extLst>
              </p14:cNvPr>
              <p14:cNvContentPartPr/>
              <p14:nvPr/>
            </p14:nvContentPartPr>
            <p14:xfrm>
              <a:off x="3497035" y="2245178"/>
              <a:ext cx="212791" cy="707448"/>
            </p14:xfrm>
          </p:contentPart>
        </mc:Choice>
        <mc:Fallback xmlns="">
          <p:pic>
            <p:nvPicPr>
              <p:cNvPr id="7" name="Ink 6">
                <a:extLst>
                  <a:ext uri="{FF2B5EF4-FFF2-40B4-BE49-F238E27FC236}">
                    <a16:creationId xmlns:a16="http://schemas.microsoft.com/office/drawing/2014/main" id="{EC230C89-3F37-9B6C-8003-6D24261BA2FF}"/>
                  </a:ext>
                </a:extLst>
              </p:cNvPr>
              <p:cNvPicPr/>
              <p:nvPr/>
            </p:nvPicPr>
            <p:blipFill>
              <a:blip r:embed="rId5"/>
              <a:stretch>
                <a:fillRect/>
              </a:stretch>
            </p:blipFill>
            <p:spPr>
              <a:xfrm>
                <a:off x="3479422" y="2227186"/>
                <a:ext cx="248376" cy="743072"/>
              </a:xfrm>
              <a:prstGeom prst="rect">
                <a:avLst/>
              </a:prstGeom>
            </p:spPr>
          </p:pic>
        </mc:Fallback>
      </mc:AlternateContent>
    </p:spTree>
    <p:extLst>
      <p:ext uri="{BB962C8B-B14F-4D97-AF65-F5344CB8AC3E}">
        <p14:creationId xmlns:p14="http://schemas.microsoft.com/office/powerpoint/2010/main" val="26370229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3235FE-96AF-7DCD-9531-3F05E0C2838A}"/>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t>Or use Pycharm Git Menu</a:t>
            </a:r>
          </a:p>
        </p:txBody>
      </p:sp>
      <p:sp>
        <p:nvSpPr>
          <p:cNvPr id="3" name="Content Placeholder 2">
            <a:extLst>
              <a:ext uri="{FF2B5EF4-FFF2-40B4-BE49-F238E27FC236}">
                <a16:creationId xmlns:a16="http://schemas.microsoft.com/office/drawing/2014/main" id="{57F40FBA-045F-0B6C-E5C2-FA98AF1407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buNone/>
            </a:pPr>
            <a:r>
              <a:rPr lang="en-US" sz="2400"/>
              <a:t>Menu Git/Github/Share Project on Github</a:t>
            </a:r>
          </a:p>
        </p:txBody>
      </p:sp>
      <p:sp>
        <p:nvSpPr>
          <p:cNvPr id="14"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a:extLst>
              <a:ext uri="{FF2B5EF4-FFF2-40B4-BE49-F238E27FC236}">
                <a16:creationId xmlns:a16="http://schemas.microsoft.com/office/drawing/2014/main" id="{BBE58BF6-F07C-579A-4945-4490FF7D2487}"/>
              </a:ext>
            </a:extLst>
          </p:cNvPr>
          <p:cNvPicPr>
            <a:picLocks noChangeAspect="1"/>
          </p:cNvPicPr>
          <p:nvPr/>
        </p:nvPicPr>
        <p:blipFill>
          <a:blip r:embed="rId2"/>
          <a:stretch>
            <a:fillRect/>
          </a:stretch>
        </p:blipFill>
        <p:spPr>
          <a:xfrm>
            <a:off x="8250700" y="2806690"/>
            <a:ext cx="3312037" cy="3600041"/>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FD1BEE76-5900-E4BF-CC3E-0806FA0095BD}"/>
              </a:ext>
            </a:extLst>
          </p:cNvPr>
          <p:cNvPicPr>
            <a:picLocks noChangeAspect="1"/>
          </p:cNvPicPr>
          <p:nvPr/>
        </p:nvPicPr>
        <p:blipFill>
          <a:blip r:embed="rId3"/>
          <a:stretch>
            <a:fillRect/>
          </a:stretch>
        </p:blipFill>
        <p:spPr>
          <a:xfrm>
            <a:off x="4216908" y="3259465"/>
            <a:ext cx="3758184" cy="2320678"/>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F8FA639A-A8F2-2E83-D64C-0A40E0A96731}"/>
              </a:ext>
            </a:extLst>
          </p:cNvPr>
          <p:cNvPicPr>
            <a:picLocks noChangeAspect="1"/>
          </p:cNvPicPr>
          <p:nvPr/>
        </p:nvPicPr>
        <p:blipFill>
          <a:blip r:embed="rId4"/>
          <a:stretch>
            <a:fillRect/>
          </a:stretch>
        </p:blipFill>
        <p:spPr>
          <a:xfrm>
            <a:off x="348680" y="3726681"/>
            <a:ext cx="3758184" cy="1127455"/>
          </a:xfrm>
          <a:prstGeom prst="rect">
            <a:avLst/>
          </a:prstGeom>
        </p:spPr>
      </p:pic>
    </p:spTree>
    <p:extLst>
      <p:ext uri="{BB962C8B-B14F-4D97-AF65-F5344CB8AC3E}">
        <p14:creationId xmlns:p14="http://schemas.microsoft.com/office/powerpoint/2010/main" val="1432368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47685-7345-0154-B237-E5B6BD45D518}"/>
              </a:ext>
            </a:extLst>
          </p:cNvPr>
          <p:cNvSpPr>
            <a:spLocks noGrp="1"/>
          </p:cNvSpPr>
          <p:nvPr>
            <p:ph type="title"/>
          </p:nvPr>
        </p:nvSpPr>
        <p:spPr/>
        <p:txBody>
          <a:bodyPr/>
          <a:lstStyle/>
          <a:p>
            <a:r>
              <a:rPr lang="en-US" dirty="0">
                <a:ea typeface="Calibri Light"/>
                <a:cs typeface="Calibri Light"/>
              </a:rPr>
              <a:t>Sharing to </a:t>
            </a:r>
            <a:r>
              <a:rPr lang="en-US" dirty="0" err="1">
                <a:ea typeface="Calibri Light"/>
                <a:cs typeface="Calibri Light"/>
              </a:rPr>
              <a:t>Github</a:t>
            </a:r>
            <a:r>
              <a:rPr lang="en-US" dirty="0">
                <a:ea typeface="Calibri Light"/>
                <a:cs typeface="Calibri Light"/>
              </a:rPr>
              <a:t> from Git menu</a:t>
            </a:r>
            <a:endParaRPr lang="en-US" dirty="0"/>
          </a:p>
        </p:txBody>
      </p:sp>
      <p:sp>
        <p:nvSpPr>
          <p:cNvPr id="3" name="Content Placeholder 2">
            <a:extLst>
              <a:ext uri="{FF2B5EF4-FFF2-40B4-BE49-F238E27FC236}">
                <a16:creationId xmlns:a16="http://schemas.microsoft.com/office/drawing/2014/main" id="{AF744700-0738-46E6-DC85-17670A4A53E2}"/>
              </a:ext>
            </a:extLst>
          </p:cNvPr>
          <p:cNvSpPr>
            <a:spLocks noGrp="1"/>
          </p:cNvSpPr>
          <p:nvPr>
            <p:ph idx="1"/>
          </p:nvPr>
        </p:nvSpPr>
        <p:spPr/>
        <p:txBody>
          <a:bodyPr vert="horz" lIns="91440" tIns="45720" rIns="91440" bIns="45720" rtlCol="0" anchor="t">
            <a:normAutofit/>
          </a:bodyPr>
          <a:lstStyle/>
          <a:p>
            <a:r>
              <a:rPr lang="en-US" dirty="0">
                <a:ea typeface="Calibri"/>
                <a:cs typeface="Calibri"/>
              </a:rPr>
              <a:t>Press Share</a:t>
            </a:r>
          </a:p>
          <a:p>
            <a:r>
              <a:rPr lang="en-US" dirty="0">
                <a:ea typeface="Calibri"/>
                <a:cs typeface="Calibri"/>
              </a:rPr>
              <a:t>Ok for initial commit</a:t>
            </a:r>
          </a:p>
        </p:txBody>
      </p:sp>
      <p:pic>
        <p:nvPicPr>
          <p:cNvPr id="4" name="Picture 3" descr="A screen shot of a computer&#10;&#10;Description automatically generated">
            <a:extLst>
              <a:ext uri="{FF2B5EF4-FFF2-40B4-BE49-F238E27FC236}">
                <a16:creationId xmlns:a16="http://schemas.microsoft.com/office/drawing/2014/main" id="{8FF1BC0E-4573-C954-5E1B-E549ECAFBAC5}"/>
              </a:ext>
            </a:extLst>
          </p:cNvPr>
          <p:cNvPicPr>
            <a:picLocks noChangeAspect="1"/>
          </p:cNvPicPr>
          <p:nvPr/>
        </p:nvPicPr>
        <p:blipFill>
          <a:blip r:embed="rId2"/>
          <a:stretch>
            <a:fillRect/>
          </a:stretch>
        </p:blipFill>
        <p:spPr>
          <a:xfrm>
            <a:off x="1130061" y="3057137"/>
            <a:ext cx="5072332" cy="12038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197C15E3-5030-F378-E383-47460BA4AE8B}"/>
              </a:ext>
            </a:extLst>
          </p:cNvPr>
          <p:cNvPicPr>
            <a:picLocks noChangeAspect="1"/>
          </p:cNvPicPr>
          <p:nvPr/>
        </p:nvPicPr>
        <p:blipFill>
          <a:blip r:embed="rId3"/>
          <a:stretch>
            <a:fillRect/>
          </a:stretch>
        </p:blipFill>
        <p:spPr>
          <a:xfrm>
            <a:off x="6862254" y="2061713"/>
            <a:ext cx="2608172" cy="4114800"/>
          </a:xfrm>
          <a:prstGeom prst="rect">
            <a:avLst/>
          </a:prstGeom>
        </p:spPr>
      </p:pic>
      <p:pic>
        <p:nvPicPr>
          <p:cNvPr id="6" name="Picture 5" descr="A black background with white text&#10;&#10;Description automatically generated">
            <a:extLst>
              <a:ext uri="{FF2B5EF4-FFF2-40B4-BE49-F238E27FC236}">
                <a16:creationId xmlns:a16="http://schemas.microsoft.com/office/drawing/2014/main" id="{5827193E-CCFF-C180-B70E-57B51C95F6E6}"/>
              </a:ext>
            </a:extLst>
          </p:cNvPr>
          <p:cNvPicPr>
            <a:picLocks noChangeAspect="1"/>
          </p:cNvPicPr>
          <p:nvPr/>
        </p:nvPicPr>
        <p:blipFill>
          <a:blip r:embed="rId4"/>
          <a:stretch>
            <a:fillRect/>
          </a:stretch>
        </p:blipFill>
        <p:spPr>
          <a:xfrm>
            <a:off x="1479610" y="5122743"/>
            <a:ext cx="4373233" cy="1055118"/>
          </a:xfrm>
          <a:prstGeom prst="rect">
            <a:avLst/>
          </a:prstGeom>
        </p:spPr>
      </p:pic>
    </p:spTree>
    <p:extLst>
      <p:ext uri="{BB962C8B-B14F-4D97-AF65-F5344CB8AC3E}">
        <p14:creationId xmlns:p14="http://schemas.microsoft.com/office/powerpoint/2010/main" val="15103092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login box&#10;&#10;Description automatically generated">
            <a:extLst>
              <a:ext uri="{FF2B5EF4-FFF2-40B4-BE49-F238E27FC236}">
                <a16:creationId xmlns:a16="http://schemas.microsoft.com/office/drawing/2014/main" id="{EE6966A4-98CB-0412-9CA7-76083D2DC568}"/>
              </a:ext>
            </a:extLst>
          </p:cNvPr>
          <p:cNvPicPr>
            <a:picLocks noGrp="1" noChangeAspect="1"/>
          </p:cNvPicPr>
          <p:nvPr>
            <p:ph idx="1"/>
          </p:nvPr>
        </p:nvPicPr>
        <p:blipFill>
          <a:blip r:embed="rId2"/>
          <a:stretch>
            <a:fillRect/>
          </a:stretch>
        </p:blipFill>
        <p:spPr>
          <a:xfrm>
            <a:off x="4262437" y="2629694"/>
            <a:ext cx="3667125" cy="2743200"/>
          </a:xfrm>
        </p:spPr>
      </p:pic>
      <p:pic>
        <p:nvPicPr>
          <p:cNvPr id="5" name="Picture 4" descr="A screenshot of a computer&#10;&#10;Description automatically generated">
            <a:extLst>
              <a:ext uri="{FF2B5EF4-FFF2-40B4-BE49-F238E27FC236}">
                <a16:creationId xmlns:a16="http://schemas.microsoft.com/office/drawing/2014/main" id="{CAC6FF04-E0DE-7977-1261-1460C63076F6}"/>
              </a:ext>
            </a:extLst>
          </p:cNvPr>
          <p:cNvPicPr>
            <a:picLocks noChangeAspect="1"/>
          </p:cNvPicPr>
          <p:nvPr/>
        </p:nvPicPr>
        <p:blipFill>
          <a:blip r:embed="rId3"/>
          <a:stretch>
            <a:fillRect/>
          </a:stretch>
        </p:blipFill>
        <p:spPr>
          <a:xfrm>
            <a:off x="8498884" y="1690688"/>
            <a:ext cx="2078112" cy="411480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F64ECB71-4C90-D955-96AB-7347A7B029DC}"/>
              </a:ext>
            </a:extLst>
          </p:cNvPr>
          <p:cNvPicPr>
            <a:picLocks noChangeAspect="1"/>
          </p:cNvPicPr>
          <p:nvPr/>
        </p:nvPicPr>
        <p:blipFill>
          <a:blip r:embed="rId4"/>
          <a:stretch>
            <a:fillRect/>
          </a:stretch>
        </p:blipFill>
        <p:spPr>
          <a:xfrm>
            <a:off x="1804089" y="3694532"/>
            <a:ext cx="2200275" cy="619125"/>
          </a:xfrm>
          <a:prstGeom prst="rect">
            <a:avLst/>
          </a:prstGeom>
        </p:spPr>
      </p:pic>
    </p:spTree>
    <p:extLst>
      <p:ext uri="{BB962C8B-B14F-4D97-AF65-F5344CB8AC3E}">
        <p14:creationId xmlns:p14="http://schemas.microsoft.com/office/powerpoint/2010/main" val="27565603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1FD27-134F-1849-BDD9-FB7C3500AE7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BACC614-77F3-7A47-85A1-5A26D6D1067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E77B603-8CA9-B34C-8177-CC160A8CF52E}"/>
              </a:ext>
            </a:extLst>
          </p:cNvPr>
          <p:cNvPicPr>
            <a:picLocks noChangeAspect="1"/>
          </p:cNvPicPr>
          <p:nvPr/>
        </p:nvPicPr>
        <p:blipFill>
          <a:blip r:embed="rId2"/>
          <a:stretch>
            <a:fillRect/>
          </a:stretch>
        </p:blipFill>
        <p:spPr>
          <a:xfrm>
            <a:off x="107584" y="0"/>
            <a:ext cx="11976831" cy="6858000"/>
          </a:xfrm>
          <a:prstGeom prst="rect">
            <a:avLst/>
          </a:prstGeom>
        </p:spPr>
      </p:pic>
      <p:sp>
        <p:nvSpPr>
          <p:cNvPr id="6" name="Rounded Rectangle 5">
            <a:extLst>
              <a:ext uri="{FF2B5EF4-FFF2-40B4-BE49-F238E27FC236}">
                <a16:creationId xmlns:a16="http://schemas.microsoft.com/office/drawing/2014/main" id="{895F5865-ABA6-4C4D-96F2-A87278A8A9F9}"/>
              </a:ext>
            </a:extLst>
          </p:cNvPr>
          <p:cNvSpPr/>
          <p:nvPr/>
        </p:nvSpPr>
        <p:spPr>
          <a:xfrm>
            <a:off x="4993105" y="3513221"/>
            <a:ext cx="5438274" cy="2430379"/>
          </a:xfrm>
          <a:prstGeom prst="roundRect">
            <a:avLst/>
          </a:prstGeom>
          <a:solidFill>
            <a:srgbClr val="2DA6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2FACE18-19E0-A141-83FA-E16ED944D1BC}"/>
              </a:ext>
            </a:extLst>
          </p:cNvPr>
          <p:cNvSpPr txBox="1"/>
          <p:nvPr/>
        </p:nvSpPr>
        <p:spPr>
          <a:xfrm rot="527100">
            <a:off x="5224761" y="4002681"/>
            <a:ext cx="5041231" cy="1446550"/>
          </a:xfrm>
          <a:prstGeom prst="rect">
            <a:avLst/>
          </a:prstGeom>
          <a:noFill/>
        </p:spPr>
        <p:txBody>
          <a:bodyPr wrap="square" rtlCol="0">
            <a:spAutoFit/>
          </a:bodyPr>
          <a:lstStyle/>
          <a:p>
            <a:r>
              <a:rPr lang="en-US" sz="2200"/>
              <a:t>Creating </a:t>
            </a:r>
            <a:r>
              <a:rPr lang="en-US" sz="2200" err="1"/>
              <a:t>ssh</a:t>
            </a:r>
            <a:r>
              <a:rPr lang="en-US" sz="2200"/>
              <a:t> key on local server with public and private keys.</a:t>
            </a:r>
          </a:p>
          <a:p>
            <a:r>
              <a:rPr lang="en-US" sz="2200"/>
              <a:t>Key will need to be added to the </a:t>
            </a:r>
            <a:r>
              <a:rPr lang="en-US" sz="2200" err="1"/>
              <a:t>Github</a:t>
            </a:r>
            <a:r>
              <a:rPr lang="en-US" sz="2200"/>
              <a:t> account under account/settings/keys</a:t>
            </a:r>
          </a:p>
        </p:txBody>
      </p:sp>
    </p:spTree>
    <p:extLst>
      <p:ext uri="{BB962C8B-B14F-4D97-AF65-F5344CB8AC3E}">
        <p14:creationId xmlns:p14="http://schemas.microsoft.com/office/powerpoint/2010/main" val="31536058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CB9CD-3167-8443-B11F-2C699F1E5800}"/>
              </a:ext>
            </a:extLst>
          </p:cNvPr>
          <p:cNvSpPr>
            <a:spLocks noGrp="1"/>
          </p:cNvSpPr>
          <p:nvPr>
            <p:ph type="title"/>
          </p:nvPr>
        </p:nvSpPr>
        <p:spPr/>
        <p:txBody>
          <a:bodyPr/>
          <a:lstStyle/>
          <a:p>
            <a:r>
              <a:rPr lang="en-US"/>
              <a:t>Install local keys</a:t>
            </a:r>
          </a:p>
        </p:txBody>
      </p:sp>
      <p:sp>
        <p:nvSpPr>
          <p:cNvPr id="3" name="Content Placeholder 2">
            <a:extLst>
              <a:ext uri="{FF2B5EF4-FFF2-40B4-BE49-F238E27FC236}">
                <a16:creationId xmlns:a16="http://schemas.microsoft.com/office/drawing/2014/main" id="{6FDD7367-3B1C-5043-8313-943DCF7C9CA6}"/>
              </a:ext>
            </a:extLst>
          </p:cNvPr>
          <p:cNvSpPr>
            <a:spLocks noGrp="1"/>
          </p:cNvSpPr>
          <p:nvPr>
            <p:ph idx="1"/>
          </p:nvPr>
        </p:nvSpPr>
        <p:spPr>
          <a:xfrm>
            <a:off x="838200" y="1395663"/>
            <a:ext cx="10515600" cy="4781300"/>
          </a:xfrm>
        </p:spPr>
        <p:txBody>
          <a:bodyPr/>
          <a:lstStyle/>
          <a:p>
            <a:pPr marL="0" indent="0">
              <a:buNone/>
            </a:pPr>
            <a:r>
              <a:rPr lang="en-US"/>
              <a:t>Keys need to be added to allow authentication to </a:t>
            </a:r>
            <a:r>
              <a:rPr lang="en-US" err="1"/>
              <a:t>github</a:t>
            </a:r>
            <a:r>
              <a:rPr lang="en-US"/>
              <a:t> before performing git push</a:t>
            </a:r>
          </a:p>
        </p:txBody>
      </p:sp>
      <p:pic>
        <p:nvPicPr>
          <p:cNvPr id="4" name="Picture 3">
            <a:extLst>
              <a:ext uri="{FF2B5EF4-FFF2-40B4-BE49-F238E27FC236}">
                <a16:creationId xmlns:a16="http://schemas.microsoft.com/office/drawing/2014/main" id="{D5330E92-CF3A-284B-A4A3-3BF11CF569B1}"/>
              </a:ext>
            </a:extLst>
          </p:cNvPr>
          <p:cNvPicPr>
            <a:picLocks noChangeAspect="1"/>
          </p:cNvPicPr>
          <p:nvPr/>
        </p:nvPicPr>
        <p:blipFill>
          <a:blip r:embed="rId2"/>
          <a:stretch>
            <a:fillRect/>
          </a:stretch>
        </p:blipFill>
        <p:spPr>
          <a:xfrm>
            <a:off x="1708150" y="2419768"/>
            <a:ext cx="8458200" cy="685800"/>
          </a:xfrm>
          <a:prstGeom prst="rect">
            <a:avLst/>
          </a:prstGeom>
        </p:spPr>
      </p:pic>
      <p:pic>
        <p:nvPicPr>
          <p:cNvPr id="5" name="Picture 4">
            <a:extLst>
              <a:ext uri="{FF2B5EF4-FFF2-40B4-BE49-F238E27FC236}">
                <a16:creationId xmlns:a16="http://schemas.microsoft.com/office/drawing/2014/main" id="{825470C7-F511-1540-A852-057C7525D6BC}"/>
              </a:ext>
            </a:extLst>
          </p:cNvPr>
          <p:cNvPicPr>
            <a:picLocks noChangeAspect="1"/>
          </p:cNvPicPr>
          <p:nvPr/>
        </p:nvPicPr>
        <p:blipFill>
          <a:blip r:embed="rId3"/>
          <a:stretch>
            <a:fillRect/>
          </a:stretch>
        </p:blipFill>
        <p:spPr>
          <a:xfrm>
            <a:off x="656055" y="3597484"/>
            <a:ext cx="11264900" cy="1003300"/>
          </a:xfrm>
          <a:prstGeom prst="rect">
            <a:avLst/>
          </a:prstGeom>
        </p:spPr>
      </p:pic>
      <p:pic>
        <p:nvPicPr>
          <p:cNvPr id="6" name="Picture 5">
            <a:extLst>
              <a:ext uri="{FF2B5EF4-FFF2-40B4-BE49-F238E27FC236}">
                <a16:creationId xmlns:a16="http://schemas.microsoft.com/office/drawing/2014/main" id="{4656CBA4-7089-7C4E-ABC2-3CD7510805F4}"/>
              </a:ext>
            </a:extLst>
          </p:cNvPr>
          <p:cNvPicPr>
            <a:picLocks noChangeAspect="1"/>
          </p:cNvPicPr>
          <p:nvPr/>
        </p:nvPicPr>
        <p:blipFill>
          <a:blip r:embed="rId4"/>
          <a:stretch>
            <a:fillRect/>
          </a:stretch>
        </p:blipFill>
        <p:spPr>
          <a:xfrm>
            <a:off x="1708150" y="5092700"/>
            <a:ext cx="8775700" cy="901700"/>
          </a:xfrm>
          <a:prstGeom prst="rect">
            <a:avLst/>
          </a:prstGeom>
        </p:spPr>
      </p:pic>
    </p:spTree>
    <p:extLst>
      <p:ext uri="{BB962C8B-B14F-4D97-AF65-F5344CB8AC3E}">
        <p14:creationId xmlns:p14="http://schemas.microsoft.com/office/powerpoint/2010/main" val="21630385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CB9CD-3167-8443-B11F-2C699F1E5800}"/>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t>Install public key on github</a:t>
            </a:r>
          </a:p>
        </p:txBody>
      </p:sp>
      <p:sp>
        <p:nvSpPr>
          <p:cNvPr id="3" name="Content Placeholder 2">
            <a:extLst>
              <a:ext uri="{FF2B5EF4-FFF2-40B4-BE49-F238E27FC236}">
                <a16:creationId xmlns:a16="http://schemas.microsoft.com/office/drawing/2014/main" id="{6FDD7367-3B1C-5043-8313-943DCF7C9CA6}"/>
              </a:ext>
            </a:extLst>
          </p:cNvPr>
          <p:cNvSpPr>
            <a:spLocks noGrp="1"/>
          </p:cNvSpPr>
          <p:nvPr>
            <p:ph idx="1"/>
          </p:nvPr>
        </p:nvSpPr>
        <p:spPr>
          <a:xfrm>
            <a:off x="467224" y="2999924"/>
            <a:ext cx="4231939" cy="2168526"/>
          </a:xfrm>
        </p:spPr>
        <p:txBody>
          <a:bodyPr vert="horz" lIns="91440" tIns="45720" rIns="91440" bIns="45720" rtlCol="0" anchor="ctr">
            <a:normAutofit/>
          </a:bodyPr>
          <a:lstStyle/>
          <a:p>
            <a:r>
              <a:rPr lang="en-US" sz="2400"/>
              <a:t>Cat the public key on server</a:t>
            </a:r>
          </a:p>
          <a:p>
            <a:r>
              <a:rPr lang="en-US" sz="2400"/>
              <a:t>Copy key to clipboard</a:t>
            </a:r>
          </a:p>
          <a:p>
            <a:r>
              <a:rPr lang="en-US" sz="2400"/>
              <a:t>Paste to </a:t>
            </a:r>
            <a:r>
              <a:rPr lang="en-US" sz="2400" err="1"/>
              <a:t>github</a:t>
            </a:r>
            <a:endParaRPr lang="en-US" sz="2400"/>
          </a:p>
        </p:txBody>
      </p:sp>
      <p:pic>
        <p:nvPicPr>
          <p:cNvPr id="7" name="Picture 6" descr="Graphical user interface, application&#10;&#10;Description automatically generated">
            <a:extLst>
              <a:ext uri="{FF2B5EF4-FFF2-40B4-BE49-F238E27FC236}">
                <a16:creationId xmlns:a16="http://schemas.microsoft.com/office/drawing/2014/main" id="{5566FE31-874A-B744-8981-12AF6E8C13B8}"/>
              </a:ext>
            </a:extLst>
          </p:cNvPr>
          <p:cNvPicPr>
            <a:picLocks noChangeAspect="1"/>
          </p:cNvPicPr>
          <p:nvPr/>
        </p:nvPicPr>
        <p:blipFill>
          <a:blip r:embed="rId2"/>
          <a:stretch>
            <a:fillRect/>
          </a:stretch>
        </p:blipFill>
        <p:spPr>
          <a:xfrm>
            <a:off x="5443737" y="2782865"/>
            <a:ext cx="1908021" cy="3600041"/>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1B292AE9-374F-3D45-A284-12D69F142494}"/>
              </a:ext>
            </a:extLst>
          </p:cNvPr>
          <p:cNvPicPr>
            <a:picLocks noChangeAspect="1"/>
          </p:cNvPicPr>
          <p:nvPr/>
        </p:nvPicPr>
        <p:blipFill rotWithShape="1">
          <a:blip r:embed="rId3"/>
          <a:srcRect l="1240" r="-8265" b="377"/>
          <a:stretch/>
        </p:blipFill>
        <p:spPr>
          <a:xfrm>
            <a:off x="8552646" y="2782866"/>
            <a:ext cx="3525439" cy="3586458"/>
          </a:xfrm>
          <a:prstGeom prst="rect">
            <a:avLst/>
          </a:prstGeom>
        </p:spPr>
      </p:pic>
      <p:pic>
        <p:nvPicPr>
          <p:cNvPr id="6" name="Picture 5">
            <a:extLst>
              <a:ext uri="{FF2B5EF4-FFF2-40B4-BE49-F238E27FC236}">
                <a16:creationId xmlns:a16="http://schemas.microsoft.com/office/drawing/2014/main" id="{4656CBA4-7089-7C4E-ABC2-3CD7510805F4}"/>
              </a:ext>
            </a:extLst>
          </p:cNvPr>
          <p:cNvPicPr>
            <a:picLocks noChangeAspect="1"/>
          </p:cNvPicPr>
          <p:nvPr/>
        </p:nvPicPr>
        <p:blipFill>
          <a:blip r:embed="rId4"/>
          <a:stretch>
            <a:fillRect/>
          </a:stretch>
        </p:blipFill>
        <p:spPr>
          <a:xfrm>
            <a:off x="345318" y="2104307"/>
            <a:ext cx="7577755" cy="776718"/>
          </a:xfrm>
          <a:prstGeom prst="rect">
            <a:avLst/>
          </a:prstGeom>
        </p:spPr>
      </p:pic>
      <p:sp>
        <p:nvSpPr>
          <p:cNvPr id="9" name="Down Arrow 8">
            <a:extLst>
              <a:ext uri="{FF2B5EF4-FFF2-40B4-BE49-F238E27FC236}">
                <a16:creationId xmlns:a16="http://schemas.microsoft.com/office/drawing/2014/main" id="{C601D9B0-BA51-6F40-B5FC-F70F1730E2F8}"/>
              </a:ext>
            </a:extLst>
          </p:cNvPr>
          <p:cNvSpPr/>
          <p:nvPr/>
        </p:nvSpPr>
        <p:spPr>
          <a:xfrm>
            <a:off x="11140225" y="2104307"/>
            <a:ext cx="283336" cy="1443396"/>
          </a:xfrm>
          <a:prstGeom prst="downArrow">
            <a:avLst/>
          </a:prstGeom>
          <a:solidFill>
            <a:srgbClr val="2DA6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2C548EEC-D2C0-3841-9972-BC41629A636B}"/>
              </a:ext>
            </a:extLst>
          </p:cNvPr>
          <p:cNvSpPr/>
          <p:nvPr/>
        </p:nvSpPr>
        <p:spPr>
          <a:xfrm rot="20407658">
            <a:off x="8218219" y="4825510"/>
            <a:ext cx="283336" cy="1443396"/>
          </a:xfrm>
          <a:prstGeom prst="downArrow">
            <a:avLst/>
          </a:prstGeom>
          <a:solidFill>
            <a:srgbClr val="2DA6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5B02242-ACF7-4A45-AD30-9FE53D77DC88}"/>
              </a:ext>
            </a:extLst>
          </p:cNvPr>
          <p:cNvPicPr>
            <a:picLocks noChangeAspect="1"/>
          </p:cNvPicPr>
          <p:nvPr/>
        </p:nvPicPr>
        <p:blipFill>
          <a:blip r:embed="rId5"/>
          <a:stretch>
            <a:fillRect/>
          </a:stretch>
        </p:blipFill>
        <p:spPr>
          <a:xfrm>
            <a:off x="2967865" y="2338945"/>
            <a:ext cx="421511" cy="263444"/>
          </a:xfrm>
          <a:prstGeom prst="rect">
            <a:avLst/>
          </a:prstGeom>
        </p:spPr>
      </p:pic>
    </p:spTree>
    <p:extLst>
      <p:ext uri="{BB962C8B-B14F-4D97-AF65-F5344CB8AC3E}">
        <p14:creationId xmlns:p14="http://schemas.microsoft.com/office/powerpoint/2010/main" val="6941513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73D75-3EEF-D543-A66C-58897ED99108}"/>
              </a:ext>
            </a:extLst>
          </p:cNvPr>
          <p:cNvSpPr>
            <a:spLocks noGrp="1"/>
          </p:cNvSpPr>
          <p:nvPr>
            <p:ph type="title"/>
          </p:nvPr>
        </p:nvSpPr>
        <p:spPr/>
        <p:txBody>
          <a:bodyPr/>
          <a:lstStyle/>
          <a:p>
            <a:r>
              <a:rPr lang="en-US"/>
              <a:t>Push repository to </a:t>
            </a:r>
            <a:r>
              <a:rPr lang="en-US" err="1"/>
              <a:t>github</a:t>
            </a:r>
            <a:endParaRPr lang="en-US"/>
          </a:p>
        </p:txBody>
      </p:sp>
      <p:pic>
        <p:nvPicPr>
          <p:cNvPr id="4" name="Picture 3">
            <a:extLst>
              <a:ext uri="{FF2B5EF4-FFF2-40B4-BE49-F238E27FC236}">
                <a16:creationId xmlns:a16="http://schemas.microsoft.com/office/drawing/2014/main" id="{821A91DF-76E4-3D43-9F6D-3EEB89B77A9A}"/>
              </a:ext>
            </a:extLst>
          </p:cNvPr>
          <p:cNvPicPr>
            <a:picLocks noChangeAspect="1"/>
          </p:cNvPicPr>
          <p:nvPr/>
        </p:nvPicPr>
        <p:blipFill>
          <a:blip r:embed="rId2"/>
          <a:stretch>
            <a:fillRect/>
          </a:stretch>
        </p:blipFill>
        <p:spPr>
          <a:xfrm>
            <a:off x="692150" y="3429000"/>
            <a:ext cx="10807700" cy="3035300"/>
          </a:xfrm>
          <a:prstGeom prst="rect">
            <a:avLst/>
          </a:prstGeom>
        </p:spPr>
      </p:pic>
      <p:pic>
        <p:nvPicPr>
          <p:cNvPr id="5" name="Picture 4">
            <a:extLst>
              <a:ext uri="{FF2B5EF4-FFF2-40B4-BE49-F238E27FC236}">
                <a16:creationId xmlns:a16="http://schemas.microsoft.com/office/drawing/2014/main" id="{3294D55D-1ED9-5C44-8A9C-B140FF3AB021}"/>
              </a:ext>
            </a:extLst>
          </p:cNvPr>
          <p:cNvPicPr>
            <a:picLocks noChangeAspect="1"/>
          </p:cNvPicPr>
          <p:nvPr/>
        </p:nvPicPr>
        <p:blipFill>
          <a:blip r:embed="rId3"/>
          <a:stretch>
            <a:fillRect/>
          </a:stretch>
        </p:blipFill>
        <p:spPr>
          <a:xfrm>
            <a:off x="241759" y="1916595"/>
            <a:ext cx="11708482" cy="885719"/>
          </a:xfrm>
          <a:prstGeom prst="rect">
            <a:avLst/>
          </a:prstGeom>
        </p:spPr>
      </p:pic>
      <p:pic>
        <p:nvPicPr>
          <p:cNvPr id="3" name="Picture 2">
            <a:extLst>
              <a:ext uri="{FF2B5EF4-FFF2-40B4-BE49-F238E27FC236}">
                <a16:creationId xmlns:a16="http://schemas.microsoft.com/office/drawing/2014/main" id="{4168AD86-E130-FFFD-EAB9-D5EECACA0078}"/>
              </a:ext>
            </a:extLst>
          </p:cNvPr>
          <p:cNvPicPr>
            <a:picLocks noChangeAspect="1"/>
          </p:cNvPicPr>
          <p:nvPr/>
        </p:nvPicPr>
        <p:blipFill>
          <a:blip r:embed="rId4"/>
          <a:stretch>
            <a:fillRect/>
          </a:stretch>
        </p:blipFill>
        <p:spPr>
          <a:xfrm>
            <a:off x="8412462" y="3391170"/>
            <a:ext cx="1333680" cy="391962"/>
          </a:xfrm>
          <a:prstGeom prst="rect">
            <a:avLst/>
          </a:prstGeom>
        </p:spPr>
      </p:pic>
    </p:spTree>
    <p:extLst>
      <p:ext uri="{BB962C8B-B14F-4D97-AF65-F5344CB8AC3E}">
        <p14:creationId xmlns:p14="http://schemas.microsoft.com/office/powerpoint/2010/main" val="27595777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F245C8-4A20-F495-B948-AE70E1530225}"/>
              </a:ext>
            </a:extLst>
          </p:cNvPr>
          <p:cNvSpPr>
            <a:spLocks noGrp="1"/>
          </p:cNvSpPr>
          <p:nvPr>
            <p:ph type="title"/>
          </p:nvPr>
        </p:nvSpPr>
        <p:spPr>
          <a:xfrm>
            <a:off x="635000" y="640823"/>
            <a:ext cx="3418659" cy="5583148"/>
          </a:xfrm>
        </p:spPr>
        <p:txBody>
          <a:bodyPr anchor="ctr">
            <a:normAutofit/>
          </a:bodyPr>
          <a:lstStyle/>
          <a:p>
            <a:r>
              <a:rPr lang="en-US" sz="3800"/>
              <a:t>To reiterate:  create a new repository on the command line</a:t>
            </a:r>
            <a:endParaRPr lang="en-US" sz="3800">
              <a:cs typeface="Calibri Light"/>
            </a:endParaRPr>
          </a:p>
          <a:p>
            <a:endParaRPr lang="en-US" sz="3800">
              <a:cs typeface="Calibri Light"/>
            </a:endParaRP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91C8B72A-2DC1-8292-3C1F-8491840E0EB6}"/>
              </a:ext>
            </a:extLst>
          </p:cNvPr>
          <p:cNvGraphicFramePr>
            <a:graphicFrameLocks noGrp="1"/>
          </p:cNvGraphicFramePr>
          <p:nvPr>
            <p:ph idx="1"/>
            <p:extLst>
              <p:ext uri="{D42A27DB-BD31-4B8C-83A1-F6EECF244321}">
                <p14:modId xmlns:p14="http://schemas.microsoft.com/office/powerpoint/2010/main" val="1957143000"/>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20606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Rectangle 1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1A7F71-543E-F9B4-2DE3-17013FBC5981}"/>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a:solidFill>
                  <a:srgbClr val="FFFFFF"/>
                </a:solidFill>
              </a:rPr>
              <a:t>Install Git for Windows</a:t>
            </a:r>
          </a:p>
        </p:txBody>
      </p:sp>
      <p:pic>
        <p:nvPicPr>
          <p:cNvPr id="6" name="Picture 5" descr="A screenshot of a computer&#10;&#10;Description automatically generated">
            <a:extLst>
              <a:ext uri="{FF2B5EF4-FFF2-40B4-BE49-F238E27FC236}">
                <a16:creationId xmlns:a16="http://schemas.microsoft.com/office/drawing/2014/main" id="{B474E71E-9EF2-93C3-F416-4CF42E1C1BED}"/>
              </a:ext>
            </a:extLst>
          </p:cNvPr>
          <p:cNvPicPr>
            <a:picLocks noChangeAspect="1"/>
          </p:cNvPicPr>
          <p:nvPr/>
        </p:nvPicPr>
        <p:blipFill>
          <a:blip r:embed="rId2"/>
          <a:stretch>
            <a:fillRect/>
          </a:stretch>
        </p:blipFill>
        <p:spPr>
          <a:xfrm>
            <a:off x="715748" y="2705057"/>
            <a:ext cx="5131088" cy="2950374"/>
          </a:xfrm>
          <a:prstGeom prst="rect">
            <a:avLst/>
          </a:prstGeom>
        </p:spPr>
      </p:pic>
      <p:pic>
        <p:nvPicPr>
          <p:cNvPr id="4" name="Content Placeholder 3" descr="A screenshot of a computer&#10;&#10;Description automatically generated">
            <a:extLst>
              <a:ext uri="{FF2B5EF4-FFF2-40B4-BE49-F238E27FC236}">
                <a16:creationId xmlns:a16="http://schemas.microsoft.com/office/drawing/2014/main" id="{2008B6F2-E185-93D1-8A2C-4672D0BE863D}"/>
              </a:ext>
            </a:extLst>
          </p:cNvPr>
          <p:cNvPicPr>
            <a:picLocks noGrp="1" noChangeAspect="1"/>
          </p:cNvPicPr>
          <p:nvPr>
            <p:ph idx="1"/>
          </p:nvPr>
        </p:nvPicPr>
        <p:blipFill>
          <a:blip r:embed="rId3"/>
          <a:stretch>
            <a:fillRect/>
          </a:stretch>
        </p:blipFill>
        <p:spPr>
          <a:xfrm>
            <a:off x="6345165" y="2217815"/>
            <a:ext cx="4543396" cy="3997831"/>
          </a:xfrm>
          <a:prstGeom prst="rect">
            <a:avLst/>
          </a:prstGeom>
        </p:spPr>
      </p:pic>
    </p:spTree>
    <p:extLst>
      <p:ext uri="{BB962C8B-B14F-4D97-AF65-F5344CB8AC3E}">
        <p14:creationId xmlns:p14="http://schemas.microsoft.com/office/powerpoint/2010/main" val="8182594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BB03DC-9BB3-8595-10BD-265EBA82E12B}"/>
              </a:ext>
            </a:extLst>
          </p:cNvPr>
          <p:cNvSpPr>
            <a:spLocks noGrp="1"/>
          </p:cNvSpPr>
          <p:nvPr>
            <p:ph type="title"/>
          </p:nvPr>
        </p:nvSpPr>
        <p:spPr>
          <a:xfrm>
            <a:off x="635000" y="640823"/>
            <a:ext cx="3418659" cy="5583148"/>
          </a:xfrm>
        </p:spPr>
        <p:txBody>
          <a:bodyPr anchor="ctr">
            <a:normAutofit/>
          </a:bodyPr>
          <a:lstStyle/>
          <a:p>
            <a:r>
              <a:rPr lang="en-US" sz="5400" dirty="0">
                <a:cs typeface="Calibri Light"/>
              </a:rPr>
              <a:t>Or  push an existing </a:t>
            </a:r>
            <a:r>
              <a:rPr lang="en-US" sz="5400">
                <a:cs typeface="Calibri Light"/>
              </a:rPr>
              <a:t>repo from </a:t>
            </a:r>
            <a:r>
              <a:rPr lang="en-US" sz="5400" dirty="0">
                <a:cs typeface="Calibri Light"/>
              </a:rPr>
              <a:t>git Bash</a:t>
            </a:r>
            <a:endParaRPr lang="en-US" sz="5400" dirty="0"/>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160628B6-937B-22F3-D9C0-64F820DE0EFB}"/>
              </a:ext>
            </a:extLst>
          </p:cNvPr>
          <p:cNvGraphicFramePr>
            <a:graphicFrameLocks noGrp="1"/>
          </p:cNvGraphicFramePr>
          <p:nvPr>
            <p:ph idx="1"/>
            <p:extLst>
              <p:ext uri="{D42A27DB-BD31-4B8C-83A1-F6EECF244321}">
                <p14:modId xmlns:p14="http://schemas.microsoft.com/office/powerpoint/2010/main" val="2249892600"/>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30213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AB523-6662-BACF-AB72-9F436634674C}"/>
              </a:ext>
            </a:extLst>
          </p:cNvPr>
          <p:cNvSpPr>
            <a:spLocks noGrp="1"/>
          </p:cNvSpPr>
          <p:nvPr>
            <p:ph type="title"/>
          </p:nvPr>
        </p:nvSpPr>
        <p:spPr/>
        <p:txBody>
          <a:bodyPr/>
          <a:lstStyle/>
          <a:p>
            <a:r>
              <a:rPr lang="en-US">
                <a:cs typeface="Calibri Light"/>
              </a:rPr>
              <a:t>Create new branch</a:t>
            </a:r>
            <a:endParaRPr lang="en-US"/>
          </a:p>
        </p:txBody>
      </p:sp>
      <p:sp>
        <p:nvSpPr>
          <p:cNvPr id="3" name="Content Placeholder 2">
            <a:extLst>
              <a:ext uri="{FF2B5EF4-FFF2-40B4-BE49-F238E27FC236}">
                <a16:creationId xmlns:a16="http://schemas.microsoft.com/office/drawing/2014/main" id="{C490E97E-F13F-ABA2-C1D2-E41B4430B3FD}"/>
              </a:ext>
            </a:extLst>
          </p:cNvPr>
          <p:cNvSpPr>
            <a:spLocks noGrp="1"/>
          </p:cNvSpPr>
          <p:nvPr>
            <p:ph idx="1"/>
          </p:nvPr>
        </p:nvSpPr>
        <p:spPr/>
        <p:txBody>
          <a:bodyPr vert="horz" lIns="91440" tIns="45720" rIns="91440" bIns="45720" rtlCol="0" anchor="t">
            <a:normAutofit/>
          </a:bodyPr>
          <a:lstStyle/>
          <a:p>
            <a:r>
              <a:rPr lang="en-US" dirty="0" err="1">
                <a:cs typeface="Calibri"/>
              </a:rPr>
              <a:t>ert</a:t>
            </a:r>
            <a:endParaRPr lang="en-US" dirty="0" err="1"/>
          </a:p>
        </p:txBody>
      </p:sp>
      <p:pic>
        <p:nvPicPr>
          <p:cNvPr id="4" name="Picture 3" descr="A screen shot of a computer&#10;&#10;Description automatically generated">
            <a:extLst>
              <a:ext uri="{FF2B5EF4-FFF2-40B4-BE49-F238E27FC236}">
                <a16:creationId xmlns:a16="http://schemas.microsoft.com/office/drawing/2014/main" id="{CAF38F0C-5697-6E45-B8BE-6E4780F3F690}"/>
              </a:ext>
            </a:extLst>
          </p:cNvPr>
          <p:cNvPicPr>
            <a:picLocks noChangeAspect="1"/>
          </p:cNvPicPr>
          <p:nvPr/>
        </p:nvPicPr>
        <p:blipFill>
          <a:blip r:embed="rId2"/>
          <a:stretch>
            <a:fillRect/>
          </a:stretch>
        </p:blipFill>
        <p:spPr>
          <a:xfrm>
            <a:off x="2668438" y="2633722"/>
            <a:ext cx="6524445" cy="1676820"/>
          </a:xfrm>
          <a:prstGeom prst="rect">
            <a:avLst/>
          </a:prstGeom>
        </p:spPr>
      </p:pic>
      <p:pic>
        <p:nvPicPr>
          <p:cNvPr id="5" name="Picture 4">
            <a:extLst>
              <a:ext uri="{FF2B5EF4-FFF2-40B4-BE49-F238E27FC236}">
                <a16:creationId xmlns:a16="http://schemas.microsoft.com/office/drawing/2014/main" id="{50381E74-D5FB-F649-8E41-F0A823C107B5}"/>
              </a:ext>
            </a:extLst>
          </p:cNvPr>
          <p:cNvPicPr>
            <a:picLocks noChangeAspect="1"/>
          </p:cNvPicPr>
          <p:nvPr/>
        </p:nvPicPr>
        <p:blipFill>
          <a:blip r:embed="rId3"/>
          <a:stretch>
            <a:fillRect/>
          </a:stretch>
        </p:blipFill>
        <p:spPr>
          <a:xfrm>
            <a:off x="2667001" y="4714336"/>
            <a:ext cx="5003320" cy="664233"/>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F9131FA5-B48D-C6A0-9985-DEB85620F0A9}"/>
              </a:ext>
            </a:extLst>
          </p:cNvPr>
          <p:cNvPicPr>
            <a:picLocks noChangeAspect="1"/>
          </p:cNvPicPr>
          <p:nvPr/>
        </p:nvPicPr>
        <p:blipFill>
          <a:blip r:embed="rId4"/>
          <a:stretch>
            <a:fillRect/>
          </a:stretch>
        </p:blipFill>
        <p:spPr>
          <a:xfrm>
            <a:off x="8275608" y="2284401"/>
            <a:ext cx="2743200" cy="3094330"/>
          </a:xfrm>
          <a:prstGeom prst="rect">
            <a:avLst/>
          </a:prstGeom>
        </p:spPr>
      </p:pic>
    </p:spTree>
    <p:extLst>
      <p:ext uri="{BB962C8B-B14F-4D97-AF65-F5344CB8AC3E}">
        <p14:creationId xmlns:p14="http://schemas.microsoft.com/office/powerpoint/2010/main" val="3429236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73D75-3EEF-D543-A66C-58897ED99108}"/>
              </a:ext>
            </a:extLst>
          </p:cNvPr>
          <p:cNvSpPr>
            <a:spLocks noGrp="1"/>
          </p:cNvSpPr>
          <p:nvPr>
            <p:ph type="title"/>
          </p:nvPr>
        </p:nvSpPr>
        <p:spPr>
          <a:xfrm>
            <a:off x="838200" y="330760"/>
            <a:ext cx="10515600" cy="635000"/>
          </a:xfrm>
        </p:spPr>
        <p:txBody>
          <a:bodyPr>
            <a:normAutofit fontScale="90000"/>
          </a:bodyPr>
          <a:lstStyle/>
          <a:p>
            <a:r>
              <a:rPr lang="en-US" dirty="0"/>
              <a:t>git  --help</a:t>
            </a:r>
          </a:p>
        </p:txBody>
      </p:sp>
      <p:pic>
        <p:nvPicPr>
          <p:cNvPr id="3" name="Picture 2">
            <a:extLst>
              <a:ext uri="{FF2B5EF4-FFF2-40B4-BE49-F238E27FC236}">
                <a16:creationId xmlns:a16="http://schemas.microsoft.com/office/drawing/2014/main" id="{E7DF7920-7680-64E4-FD9A-F1729D0C35EF}"/>
              </a:ext>
            </a:extLst>
          </p:cNvPr>
          <p:cNvPicPr>
            <a:picLocks noChangeAspect="1"/>
          </p:cNvPicPr>
          <p:nvPr/>
        </p:nvPicPr>
        <p:blipFill>
          <a:blip r:embed="rId2"/>
          <a:stretch>
            <a:fillRect/>
          </a:stretch>
        </p:blipFill>
        <p:spPr>
          <a:xfrm>
            <a:off x="838200" y="965760"/>
            <a:ext cx="10464973" cy="5812865"/>
          </a:xfrm>
          <a:prstGeom prst="rect">
            <a:avLst/>
          </a:prstGeom>
        </p:spPr>
      </p:pic>
    </p:spTree>
    <p:extLst>
      <p:ext uri="{BB962C8B-B14F-4D97-AF65-F5344CB8AC3E}">
        <p14:creationId xmlns:p14="http://schemas.microsoft.com/office/powerpoint/2010/main" val="34221101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73D75-3EEF-D543-A66C-58897ED99108}"/>
              </a:ext>
            </a:extLst>
          </p:cNvPr>
          <p:cNvSpPr>
            <a:spLocks noGrp="1"/>
          </p:cNvSpPr>
          <p:nvPr>
            <p:ph type="title"/>
          </p:nvPr>
        </p:nvSpPr>
        <p:spPr>
          <a:xfrm>
            <a:off x="644067" y="330759"/>
            <a:ext cx="10709733" cy="1004745"/>
          </a:xfrm>
        </p:spPr>
        <p:txBody>
          <a:bodyPr>
            <a:normAutofit/>
          </a:bodyPr>
          <a:lstStyle/>
          <a:p>
            <a:r>
              <a:rPr lang="en-US"/>
              <a:t>Beyond </a:t>
            </a:r>
            <a:r>
              <a:rPr lang="en-US" i="1"/>
              <a:t>git log </a:t>
            </a:r>
            <a:r>
              <a:rPr lang="en-US"/>
              <a:t>- more git commands</a:t>
            </a:r>
          </a:p>
        </p:txBody>
      </p:sp>
      <p:sp>
        <p:nvSpPr>
          <p:cNvPr id="5" name="TextBox 4">
            <a:extLst>
              <a:ext uri="{FF2B5EF4-FFF2-40B4-BE49-F238E27FC236}">
                <a16:creationId xmlns:a16="http://schemas.microsoft.com/office/drawing/2014/main" id="{F1EEFB72-71C4-3897-1DAF-C124F267AD7B}"/>
              </a:ext>
            </a:extLst>
          </p:cNvPr>
          <p:cNvSpPr txBox="1"/>
          <p:nvPr/>
        </p:nvSpPr>
        <p:spPr>
          <a:xfrm>
            <a:off x="644067" y="1703319"/>
            <a:ext cx="7218084" cy="400110"/>
          </a:xfrm>
          <a:prstGeom prst="rect">
            <a:avLst/>
          </a:prstGeom>
          <a:noFill/>
        </p:spPr>
        <p:txBody>
          <a:bodyPr wrap="square">
            <a:spAutoFit/>
          </a:bodyPr>
          <a:lstStyle/>
          <a:p>
            <a:r>
              <a:rPr lang="en-US" sz="2000" b="0" i="0">
                <a:effectLst/>
                <a:latin typeface="Source Code Pro" panose="020B0509030403020204" pitchFamily="49" charset="77"/>
              </a:rPr>
              <a:t>git clone &lt;repository </a:t>
            </a:r>
            <a:r>
              <a:rPr lang="en-US" sz="2000" b="0" i="0" err="1">
                <a:effectLst/>
                <a:latin typeface="Source Code Pro" panose="020B0509030403020204" pitchFamily="49" charset="77"/>
              </a:rPr>
              <a:t>url</a:t>
            </a:r>
            <a:r>
              <a:rPr lang="en-US" sz="2000" b="0" i="0">
                <a:effectLst/>
                <a:latin typeface="Source Code Pro" panose="020B0509030403020204" pitchFamily="49" charset="77"/>
              </a:rPr>
              <a:t>&gt;</a:t>
            </a:r>
            <a:endParaRPr lang="en-US" sz="2000"/>
          </a:p>
        </p:txBody>
      </p:sp>
      <p:sp>
        <p:nvSpPr>
          <p:cNvPr id="7" name="TextBox 6">
            <a:extLst>
              <a:ext uri="{FF2B5EF4-FFF2-40B4-BE49-F238E27FC236}">
                <a16:creationId xmlns:a16="http://schemas.microsoft.com/office/drawing/2014/main" id="{5C1008AE-A899-2D95-E0CD-305BF70F80D2}"/>
              </a:ext>
            </a:extLst>
          </p:cNvPr>
          <p:cNvSpPr txBox="1"/>
          <p:nvPr/>
        </p:nvSpPr>
        <p:spPr>
          <a:xfrm>
            <a:off x="5606715" y="1685981"/>
            <a:ext cx="6063916" cy="1015663"/>
          </a:xfrm>
          <a:prstGeom prst="rect">
            <a:avLst/>
          </a:prstGeom>
          <a:noFill/>
        </p:spPr>
        <p:txBody>
          <a:bodyPr wrap="square">
            <a:spAutoFit/>
          </a:bodyPr>
          <a:lstStyle/>
          <a:p>
            <a:r>
              <a:rPr lang="en-US" sz="2000" b="0" i="0">
                <a:effectLst/>
                <a:latin typeface="open sans" panose="020F0502020204030204" pitchFamily="34" charset="0"/>
              </a:rPr>
              <a:t>Download the latest version of a remote project and copying it to the selected location on the local machine</a:t>
            </a:r>
            <a:endParaRPr lang="en-US" sz="2000"/>
          </a:p>
        </p:txBody>
      </p:sp>
      <p:sp>
        <p:nvSpPr>
          <p:cNvPr id="9" name="TextBox 8">
            <a:extLst>
              <a:ext uri="{FF2B5EF4-FFF2-40B4-BE49-F238E27FC236}">
                <a16:creationId xmlns:a16="http://schemas.microsoft.com/office/drawing/2014/main" id="{BC8ABCA5-211A-7364-BD5D-06C8E40D0196}"/>
              </a:ext>
            </a:extLst>
          </p:cNvPr>
          <p:cNvSpPr txBox="1"/>
          <p:nvPr/>
        </p:nvSpPr>
        <p:spPr>
          <a:xfrm>
            <a:off x="644957" y="2835047"/>
            <a:ext cx="7217194" cy="400110"/>
          </a:xfrm>
          <a:prstGeom prst="rect">
            <a:avLst/>
          </a:prstGeom>
          <a:noFill/>
        </p:spPr>
        <p:txBody>
          <a:bodyPr wrap="square">
            <a:spAutoFit/>
          </a:bodyPr>
          <a:lstStyle/>
          <a:p>
            <a:r>
              <a:rPr lang="en-US" sz="2000" b="0" i="0">
                <a:effectLst/>
                <a:latin typeface="Source Code Pro" panose="020B0509030403020204" pitchFamily="49" charset="77"/>
              </a:rPr>
              <a:t>git checkout &lt;branch name&gt;</a:t>
            </a:r>
            <a:endParaRPr lang="en-US" sz="2000"/>
          </a:p>
        </p:txBody>
      </p:sp>
      <p:sp>
        <p:nvSpPr>
          <p:cNvPr id="11" name="TextBox 10">
            <a:extLst>
              <a:ext uri="{FF2B5EF4-FFF2-40B4-BE49-F238E27FC236}">
                <a16:creationId xmlns:a16="http://schemas.microsoft.com/office/drawing/2014/main" id="{31371203-3734-31C4-7665-B2DA85D229BE}"/>
              </a:ext>
            </a:extLst>
          </p:cNvPr>
          <p:cNvSpPr txBox="1"/>
          <p:nvPr/>
        </p:nvSpPr>
        <p:spPr>
          <a:xfrm>
            <a:off x="5606715" y="2871355"/>
            <a:ext cx="6501315" cy="707886"/>
          </a:xfrm>
          <a:prstGeom prst="rect">
            <a:avLst/>
          </a:prstGeom>
          <a:noFill/>
        </p:spPr>
        <p:txBody>
          <a:bodyPr wrap="square">
            <a:spAutoFit/>
          </a:bodyPr>
          <a:lstStyle/>
          <a:p>
            <a:r>
              <a:rPr lang="en-US" sz="2000" b="1">
                <a:latin typeface="open sans" panose="020B0606030504020204" pitchFamily="34" charset="0"/>
              </a:rPr>
              <a:t>C</a:t>
            </a:r>
            <a:r>
              <a:rPr lang="en-US" sz="2000" b="1" i="0">
                <a:effectLst/>
                <a:latin typeface="open sans" panose="020B0606030504020204" pitchFamily="34" charset="0"/>
              </a:rPr>
              <a:t>heckout </a:t>
            </a:r>
            <a:r>
              <a:rPr lang="en-US" sz="2000" b="0" i="0">
                <a:effectLst/>
                <a:latin typeface="open sans" panose="020B0606030504020204" pitchFamily="34" charset="0"/>
              </a:rPr>
              <a:t>command to switch the branch that you are currently working on.</a:t>
            </a:r>
            <a:endParaRPr lang="en-US" sz="2000"/>
          </a:p>
        </p:txBody>
      </p:sp>
      <p:sp>
        <p:nvSpPr>
          <p:cNvPr id="13" name="TextBox 12">
            <a:extLst>
              <a:ext uri="{FF2B5EF4-FFF2-40B4-BE49-F238E27FC236}">
                <a16:creationId xmlns:a16="http://schemas.microsoft.com/office/drawing/2014/main" id="{40264826-18B4-8552-39D1-028D70AAEAFE}"/>
              </a:ext>
            </a:extLst>
          </p:cNvPr>
          <p:cNvSpPr txBox="1"/>
          <p:nvPr/>
        </p:nvSpPr>
        <p:spPr>
          <a:xfrm>
            <a:off x="644068" y="3771724"/>
            <a:ext cx="4842332" cy="1015663"/>
          </a:xfrm>
          <a:prstGeom prst="rect">
            <a:avLst/>
          </a:prstGeom>
          <a:noFill/>
        </p:spPr>
        <p:txBody>
          <a:bodyPr wrap="square">
            <a:spAutoFit/>
          </a:bodyPr>
          <a:lstStyle/>
          <a:p>
            <a:pPr algn="l" rtl="0"/>
            <a:r>
              <a:rPr lang="en-US" sz="2000" b="0" i="0">
                <a:effectLst/>
                <a:latin typeface="Source Code Pro" panose="020B0509030403020204" pitchFamily="49" charset="77"/>
              </a:rPr>
              <a:t>git checkout -b &lt;branch name&gt;</a:t>
            </a:r>
          </a:p>
          <a:p>
            <a:br>
              <a:rPr lang="en-US" sz="2000"/>
            </a:br>
            <a:endParaRPr lang="en-US" sz="2000"/>
          </a:p>
        </p:txBody>
      </p:sp>
      <p:sp>
        <p:nvSpPr>
          <p:cNvPr id="15" name="TextBox 14">
            <a:extLst>
              <a:ext uri="{FF2B5EF4-FFF2-40B4-BE49-F238E27FC236}">
                <a16:creationId xmlns:a16="http://schemas.microsoft.com/office/drawing/2014/main" id="{225E08A3-F1D7-425C-E28D-357EFEB506BA}"/>
              </a:ext>
            </a:extLst>
          </p:cNvPr>
          <p:cNvSpPr txBox="1"/>
          <p:nvPr/>
        </p:nvSpPr>
        <p:spPr>
          <a:xfrm>
            <a:off x="5606714" y="3773451"/>
            <a:ext cx="6501316" cy="400110"/>
          </a:xfrm>
          <a:prstGeom prst="rect">
            <a:avLst/>
          </a:prstGeom>
          <a:noFill/>
        </p:spPr>
        <p:txBody>
          <a:bodyPr wrap="square">
            <a:spAutoFit/>
          </a:bodyPr>
          <a:lstStyle/>
          <a:p>
            <a:r>
              <a:rPr lang="en-US" sz="2000">
                <a:latin typeface="open sans" panose="020B0606030504020204" pitchFamily="34" charset="0"/>
              </a:rPr>
              <a:t>C</a:t>
            </a:r>
            <a:r>
              <a:rPr lang="en-US" sz="2000" b="0" i="0">
                <a:effectLst/>
                <a:latin typeface="open sans" panose="020B0606030504020204" pitchFamily="34" charset="0"/>
              </a:rPr>
              <a:t>reate a new branch and switch to it</a:t>
            </a:r>
            <a:endParaRPr lang="en-US" sz="2000"/>
          </a:p>
        </p:txBody>
      </p:sp>
      <p:sp>
        <p:nvSpPr>
          <p:cNvPr id="17" name="TextBox 16">
            <a:extLst>
              <a:ext uri="{FF2B5EF4-FFF2-40B4-BE49-F238E27FC236}">
                <a16:creationId xmlns:a16="http://schemas.microsoft.com/office/drawing/2014/main" id="{5C5D6121-AA57-8BD1-88D2-C69AE73249E1}"/>
              </a:ext>
            </a:extLst>
          </p:cNvPr>
          <p:cNvSpPr txBox="1"/>
          <p:nvPr/>
        </p:nvSpPr>
        <p:spPr>
          <a:xfrm>
            <a:off x="644067" y="4651029"/>
            <a:ext cx="4491173" cy="400110"/>
          </a:xfrm>
          <a:prstGeom prst="rect">
            <a:avLst/>
          </a:prstGeom>
          <a:noFill/>
        </p:spPr>
        <p:txBody>
          <a:bodyPr wrap="square">
            <a:spAutoFit/>
          </a:bodyPr>
          <a:lstStyle/>
          <a:p>
            <a:r>
              <a:rPr lang="en-US" sz="2000" b="0" i="0">
                <a:effectLst/>
                <a:latin typeface="Source Code Pro" panose="020B0509030403020204" pitchFamily="49" charset="77"/>
              </a:rPr>
              <a:t>git </a:t>
            </a:r>
            <a:r>
              <a:rPr lang="en-US" sz="2000" b="0" i="0" err="1">
                <a:effectLst/>
                <a:latin typeface="Source Code Pro" panose="020B0509030403020204" pitchFamily="49" charset="77"/>
              </a:rPr>
              <a:t>init</a:t>
            </a:r>
            <a:r>
              <a:rPr lang="en-US" sz="2000" b="0" i="0">
                <a:effectLst/>
                <a:latin typeface="Source Code Pro" panose="020B0509030403020204" pitchFamily="49" charset="77"/>
              </a:rPr>
              <a:t> &lt;repository name&gt;</a:t>
            </a:r>
            <a:endParaRPr lang="en-US" sz="2000"/>
          </a:p>
        </p:txBody>
      </p:sp>
      <p:sp>
        <p:nvSpPr>
          <p:cNvPr id="19" name="TextBox 18">
            <a:extLst>
              <a:ext uri="{FF2B5EF4-FFF2-40B4-BE49-F238E27FC236}">
                <a16:creationId xmlns:a16="http://schemas.microsoft.com/office/drawing/2014/main" id="{A8A70D32-4EB2-A3B9-A9FB-97B49233EDC6}"/>
              </a:ext>
            </a:extLst>
          </p:cNvPr>
          <p:cNvSpPr txBox="1"/>
          <p:nvPr/>
        </p:nvSpPr>
        <p:spPr>
          <a:xfrm>
            <a:off x="5606715" y="4621293"/>
            <a:ext cx="6501316" cy="707886"/>
          </a:xfrm>
          <a:prstGeom prst="rect">
            <a:avLst/>
          </a:prstGeom>
          <a:noFill/>
        </p:spPr>
        <p:txBody>
          <a:bodyPr wrap="square">
            <a:spAutoFit/>
          </a:bodyPr>
          <a:lstStyle/>
          <a:p>
            <a:r>
              <a:rPr lang="en-US" sz="2000">
                <a:latin typeface="open sans" panose="020B0606030504020204" pitchFamily="34" charset="0"/>
              </a:rPr>
              <a:t>S</a:t>
            </a:r>
            <a:r>
              <a:rPr lang="en-US" sz="2000" b="0" i="0">
                <a:effectLst/>
                <a:latin typeface="open sans" panose="020B0606030504020204" pitchFamily="34" charset="0"/>
              </a:rPr>
              <a:t>tart a new empty repository or to reinitialize an existing one</a:t>
            </a:r>
            <a:endParaRPr lang="en-US" sz="2000"/>
          </a:p>
        </p:txBody>
      </p:sp>
      <p:sp>
        <p:nvSpPr>
          <p:cNvPr id="21" name="TextBox 20">
            <a:extLst>
              <a:ext uri="{FF2B5EF4-FFF2-40B4-BE49-F238E27FC236}">
                <a16:creationId xmlns:a16="http://schemas.microsoft.com/office/drawing/2014/main" id="{9FDED310-721A-819D-041B-8B22C84D7277}"/>
              </a:ext>
            </a:extLst>
          </p:cNvPr>
          <p:cNvSpPr txBox="1"/>
          <p:nvPr/>
        </p:nvSpPr>
        <p:spPr>
          <a:xfrm>
            <a:off x="613934" y="5615096"/>
            <a:ext cx="4521306" cy="400110"/>
          </a:xfrm>
          <a:prstGeom prst="rect">
            <a:avLst/>
          </a:prstGeom>
          <a:noFill/>
        </p:spPr>
        <p:txBody>
          <a:bodyPr wrap="square">
            <a:spAutoFit/>
          </a:bodyPr>
          <a:lstStyle/>
          <a:p>
            <a:r>
              <a:rPr lang="en-US" sz="2000" b="0" i="0">
                <a:effectLst/>
                <a:latin typeface="Source Code Pro" panose="020B0509030403020204" pitchFamily="49" charset="77"/>
              </a:rPr>
              <a:t>git branch &lt;</a:t>
            </a:r>
            <a:r>
              <a:rPr lang="en-US" sz="2000" b="1" i="0">
                <a:effectLst/>
                <a:latin typeface="Source Code Pro" panose="020B0509030403020204" pitchFamily="49" charset="77"/>
              </a:rPr>
              <a:t>new</a:t>
            </a:r>
            <a:r>
              <a:rPr lang="en-US" sz="2000" b="0" i="0">
                <a:effectLst/>
                <a:latin typeface="Source Code Pro" panose="020B0509030403020204" pitchFamily="49" charset="77"/>
              </a:rPr>
              <a:t> branch&gt;</a:t>
            </a:r>
            <a:endParaRPr lang="en-US" sz="2000"/>
          </a:p>
        </p:txBody>
      </p:sp>
      <p:sp>
        <p:nvSpPr>
          <p:cNvPr id="23" name="TextBox 22">
            <a:extLst>
              <a:ext uri="{FF2B5EF4-FFF2-40B4-BE49-F238E27FC236}">
                <a16:creationId xmlns:a16="http://schemas.microsoft.com/office/drawing/2014/main" id="{1059BB71-DE1B-BCA8-CA19-473921E63BF6}"/>
              </a:ext>
            </a:extLst>
          </p:cNvPr>
          <p:cNvSpPr txBox="1"/>
          <p:nvPr/>
        </p:nvSpPr>
        <p:spPr>
          <a:xfrm>
            <a:off x="5696952" y="5615096"/>
            <a:ext cx="6100010" cy="1323439"/>
          </a:xfrm>
          <a:prstGeom prst="rect">
            <a:avLst/>
          </a:prstGeom>
          <a:noFill/>
        </p:spPr>
        <p:txBody>
          <a:bodyPr wrap="square">
            <a:spAutoFit/>
          </a:bodyPr>
          <a:lstStyle/>
          <a:p>
            <a:pPr algn="just"/>
            <a:r>
              <a:rPr lang="en-US" sz="2000">
                <a:latin typeface="open sans" panose="020B0606030504020204" pitchFamily="34" charset="0"/>
              </a:rPr>
              <a:t>C</a:t>
            </a:r>
            <a:r>
              <a:rPr lang="en-US" sz="2000" b="0" i="0">
                <a:effectLst/>
                <a:latin typeface="open sans" panose="020B0606030504020204" pitchFamily="34" charset="0"/>
              </a:rPr>
              <a:t>reate a new branch, without checking it out.  </a:t>
            </a:r>
            <a:r>
              <a:rPr lang="en-US" sz="2000">
                <a:latin typeface="open sans" panose="020B0606030504020204" pitchFamily="34" charset="0"/>
              </a:rPr>
              <a:t>Git branch by itself will display current branch.</a:t>
            </a:r>
            <a:endParaRPr lang="en-US" sz="2000" b="0" i="0">
              <a:effectLst/>
              <a:latin typeface="open sans" panose="020B0606030504020204" pitchFamily="34" charset="0"/>
            </a:endParaRPr>
          </a:p>
          <a:p>
            <a:pPr algn="l" rtl="0"/>
            <a:br>
              <a:rPr lang="en-US" sz="2000" b="0" i="0">
                <a:effectLst/>
                <a:latin typeface="Source Code Pro" panose="020B0509030403020204" pitchFamily="49" charset="77"/>
              </a:rPr>
            </a:br>
            <a:endParaRPr lang="en-US" sz="2000" b="0" i="0">
              <a:effectLst/>
              <a:latin typeface="Source Code Pro" panose="020B0509030403020204" pitchFamily="49" charset="77"/>
            </a:endParaRPr>
          </a:p>
        </p:txBody>
      </p:sp>
    </p:spTree>
    <p:extLst>
      <p:ext uri="{BB962C8B-B14F-4D97-AF65-F5344CB8AC3E}">
        <p14:creationId xmlns:p14="http://schemas.microsoft.com/office/powerpoint/2010/main" val="1377963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745E0-E8A6-4796-A82B-E3FDD7E03AC2}"/>
              </a:ext>
            </a:extLst>
          </p:cNvPr>
          <p:cNvSpPr>
            <a:spLocks noGrp="1"/>
          </p:cNvSpPr>
          <p:nvPr>
            <p:ph type="title"/>
          </p:nvPr>
        </p:nvSpPr>
        <p:spPr>
          <a:xfrm>
            <a:off x="762001" y="803325"/>
            <a:ext cx="5314536" cy="1325563"/>
          </a:xfrm>
        </p:spPr>
        <p:txBody>
          <a:bodyPr>
            <a:normAutofit/>
          </a:bodyPr>
          <a:lstStyle/>
          <a:p>
            <a:r>
              <a:rPr lang="en-US"/>
              <a:t>What is Git?</a:t>
            </a:r>
          </a:p>
        </p:txBody>
      </p:sp>
      <p:sp>
        <p:nvSpPr>
          <p:cNvPr id="3" name="Content Placeholder 2">
            <a:extLst>
              <a:ext uri="{FF2B5EF4-FFF2-40B4-BE49-F238E27FC236}">
                <a16:creationId xmlns:a16="http://schemas.microsoft.com/office/drawing/2014/main" id="{9C183F38-E222-4A0B-A415-66F59A90479A}"/>
              </a:ext>
            </a:extLst>
          </p:cNvPr>
          <p:cNvSpPr>
            <a:spLocks noGrp="1"/>
          </p:cNvSpPr>
          <p:nvPr>
            <p:ph idx="1"/>
          </p:nvPr>
        </p:nvSpPr>
        <p:spPr>
          <a:xfrm>
            <a:off x="762000" y="2279017"/>
            <a:ext cx="5824780" cy="4152779"/>
          </a:xfrm>
        </p:spPr>
        <p:txBody>
          <a:bodyPr anchor="t">
            <a:normAutofit lnSpcReduction="10000"/>
          </a:bodyPr>
          <a:lstStyle/>
          <a:p>
            <a:r>
              <a:rPr lang="en-US" sz="2400" dirty="0"/>
              <a:t>Git is software for tracking changes in a set of files</a:t>
            </a:r>
          </a:p>
          <a:p>
            <a:r>
              <a:rPr lang="en-US" sz="2400" dirty="0"/>
              <a:t>Allows for branching of software</a:t>
            </a:r>
          </a:p>
          <a:p>
            <a:r>
              <a:rPr lang="en-US" sz="2400" dirty="0"/>
              <a:t>Git is used for collaboration</a:t>
            </a:r>
          </a:p>
          <a:p>
            <a:r>
              <a:rPr lang="en-US" sz="2400" dirty="0"/>
              <a:t>PyCharm supports Git from the Windows Subsystem for Linux 2 (WSL2), which is available in Windows 10 version 2004. If Git is not installed on Windows, PyCharm searches for Git in WSL and uses it from there. Also, PyCharm automatically switches to Git from WSL for projects that are opened when you use the \\</a:t>
            </a:r>
            <a:r>
              <a:rPr lang="en-US" sz="2400" dirty="0" err="1"/>
              <a:t>wsl</a:t>
            </a:r>
            <a:r>
              <a:rPr lang="en-US" sz="2400" dirty="0"/>
              <a:t>$ path</a:t>
            </a:r>
          </a:p>
          <a:p>
            <a:endParaRPr lang="en-US" sz="2400" dirty="0"/>
          </a:p>
        </p:txBody>
      </p:sp>
      <p:pic>
        <p:nvPicPr>
          <p:cNvPr id="7" name="Picture 6">
            <a:extLst>
              <a:ext uri="{FF2B5EF4-FFF2-40B4-BE49-F238E27FC236}">
                <a16:creationId xmlns:a16="http://schemas.microsoft.com/office/drawing/2014/main" id="{93FF329F-5C56-456F-A332-1069D844A446}"/>
              </a:ext>
            </a:extLst>
          </p:cNvPr>
          <p:cNvPicPr>
            <a:picLocks noChangeAspect="1"/>
          </p:cNvPicPr>
          <p:nvPr/>
        </p:nvPicPr>
        <p:blipFill rotWithShape="1">
          <a:blip r:embed="rId2"/>
          <a:srcRect r="3769" b="1"/>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3655281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7CCE139-8425-904A-83C8-4C03EE8996AD}"/>
              </a:ext>
            </a:extLst>
          </p:cNvPr>
          <p:cNvSpPr/>
          <p:nvPr/>
        </p:nvSpPr>
        <p:spPr>
          <a:xfrm>
            <a:off x="-157163" y="-171450"/>
            <a:ext cx="12559237" cy="7186613"/>
          </a:xfrm>
          <a:prstGeom prst="rect">
            <a:avLst/>
          </a:prstGeom>
          <a:solidFill>
            <a:srgbClr val="F5F4D8">
              <a:alpha val="30015"/>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Diagram&#10;&#10;Description automatically generated">
            <a:extLst>
              <a:ext uri="{FF2B5EF4-FFF2-40B4-BE49-F238E27FC236}">
                <a16:creationId xmlns:a16="http://schemas.microsoft.com/office/drawing/2014/main" id="{CCD39BCF-6F43-3147-9CD5-FC1A26449C5E}"/>
              </a:ext>
            </a:extLst>
          </p:cNvPr>
          <p:cNvPicPr>
            <a:picLocks noGrp="1" noChangeAspect="1"/>
          </p:cNvPicPr>
          <p:nvPr>
            <p:ph idx="1"/>
          </p:nvPr>
        </p:nvPicPr>
        <p:blipFill>
          <a:blip r:embed="rId2"/>
          <a:stretch>
            <a:fillRect/>
          </a:stretch>
        </p:blipFill>
        <p:spPr>
          <a:xfrm>
            <a:off x="1497008" y="799282"/>
            <a:ext cx="10905066" cy="5316219"/>
          </a:xfrm>
          <a:prstGeom prst="rect">
            <a:avLst/>
          </a:prstGeom>
          <a:ln>
            <a:noFill/>
          </a:ln>
          <a:effectLst>
            <a:outerShdw blurRad="50800" dist="38100" dir="5400000" algn="t" rotWithShape="0">
              <a:prstClr val="black">
                <a:alpha val="40000"/>
              </a:prstClr>
            </a:outerShdw>
          </a:effectLst>
          <a:scene3d>
            <a:camera prst="perspectiveRight" fov="2700000">
              <a:rot lat="60000" lon="20400000" rev="0"/>
            </a:camera>
            <a:lightRig rig="threePt" dir="t"/>
          </a:scene3d>
          <a:sp3d z="57150"/>
        </p:spPr>
      </p:pic>
    </p:spTree>
    <p:extLst>
      <p:ext uri="{BB962C8B-B14F-4D97-AF65-F5344CB8AC3E}">
        <p14:creationId xmlns:p14="http://schemas.microsoft.com/office/powerpoint/2010/main" val="2175840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1E107-D8A2-4C67-B38E-729A960E0DFC}"/>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a:solidFill>
                  <a:srgbClr val="FFFFFF"/>
                </a:solidFill>
              </a:rPr>
              <a:t>Git is not the same as GitHub</a:t>
            </a:r>
          </a:p>
        </p:txBody>
      </p:sp>
      <p:pic>
        <p:nvPicPr>
          <p:cNvPr id="5" name="Content Placeholder 4">
            <a:extLst>
              <a:ext uri="{FF2B5EF4-FFF2-40B4-BE49-F238E27FC236}">
                <a16:creationId xmlns:a16="http://schemas.microsoft.com/office/drawing/2014/main" id="{C5454B42-B722-48BB-9204-9724C09BDEF2}"/>
              </a:ext>
            </a:extLst>
          </p:cNvPr>
          <p:cNvPicPr>
            <a:picLocks noGrp="1" noChangeAspect="1"/>
          </p:cNvPicPr>
          <p:nvPr>
            <p:ph idx="1"/>
          </p:nvPr>
        </p:nvPicPr>
        <p:blipFill rotWithShape="1">
          <a:blip r:embed="rId2"/>
          <a:srcRect t="768" b="879"/>
          <a:stretch/>
        </p:blipFill>
        <p:spPr>
          <a:xfrm>
            <a:off x="991749" y="618681"/>
            <a:ext cx="7163222" cy="4808332"/>
          </a:xfrm>
          <a:prstGeom prst="rect">
            <a:avLst/>
          </a:prstGeom>
          <a:effectLst/>
        </p:spPr>
      </p:pic>
      <p:sp>
        <p:nvSpPr>
          <p:cNvPr id="3" name="TextBox 2">
            <a:extLst>
              <a:ext uri="{FF2B5EF4-FFF2-40B4-BE49-F238E27FC236}">
                <a16:creationId xmlns:a16="http://schemas.microsoft.com/office/drawing/2014/main" id="{2430147E-526F-AB60-8A2F-3644B050BC53}"/>
              </a:ext>
            </a:extLst>
          </p:cNvPr>
          <p:cNvSpPr txBox="1"/>
          <p:nvPr/>
        </p:nvSpPr>
        <p:spPr>
          <a:xfrm>
            <a:off x="4166850" y="5915462"/>
            <a:ext cx="3858300" cy="646331"/>
          </a:xfrm>
          <a:prstGeom prst="rect">
            <a:avLst/>
          </a:prstGeom>
          <a:noFill/>
        </p:spPr>
        <p:txBody>
          <a:bodyPr wrap="none" rtlCol="0">
            <a:spAutoFit/>
          </a:bodyPr>
          <a:lstStyle/>
          <a:p>
            <a:r>
              <a:rPr lang="en-US" dirty="0"/>
              <a:t>You do not need GitHub to use Git. </a:t>
            </a:r>
          </a:p>
          <a:p>
            <a:r>
              <a:rPr lang="en-US" dirty="0"/>
              <a:t>You do need Git to use </a:t>
            </a:r>
            <a:r>
              <a:rPr lang="en-US" dirty="0" err="1"/>
              <a:t>Github</a:t>
            </a:r>
            <a:r>
              <a:rPr lang="en-US" dirty="0"/>
              <a:t> desktop.</a:t>
            </a:r>
          </a:p>
        </p:txBody>
      </p:sp>
    </p:spTree>
    <p:extLst>
      <p:ext uri="{BB962C8B-B14F-4D97-AF65-F5344CB8AC3E}">
        <p14:creationId xmlns:p14="http://schemas.microsoft.com/office/powerpoint/2010/main" val="3731947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BB8B7-008A-4B3C-B07A-0AE55335B770}"/>
              </a:ext>
            </a:extLst>
          </p:cNvPr>
          <p:cNvSpPr>
            <a:spLocks noGrp="1"/>
          </p:cNvSpPr>
          <p:nvPr>
            <p:ph type="title"/>
          </p:nvPr>
        </p:nvSpPr>
        <p:spPr>
          <a:xfrm>
            <a:off x="762001" y="803325"/>
            <a:ext cx="5314536" cy="1325563"/>
          </a:xfrm>
        </p:spPr>
        <p:txBody>
          <a:bodyPr>
            <a:normAutofit/>
          </a:bodyPr>
          <a:lstStyle/>
          <a:p>
            <a:r>
              <a:rPr lang="en-US"/>
              <a:t>Steps to start a git repository</a:t>
            </a:r>
          </a:p>
        </p:txBody>
      </p:sp>
      <p:graphicFrame>
        <p:nvGraphicFramePr>
          <p:cNvPr id="5" name="Content Placeholder 2">
            <a:extLst>
              <a:ext uri="{FF2B5EF4-FFF2-40B4-BE49-F238E27FC236}">
                <a16:creationId xmlns:a16="http://schemas.microsoft.com/office/drawing/2014/main" id="{0FD8EC27-AA24-4E47-93BB-9600515B5C3C}"/>
              </a:ext>
            </a:extLst>
          </p:cNvPr>
          <p:cNvGraphicFramePr>
            <a:graphicFrameLocks noGrp="1"/>
          </p:cNvGraphicFramePr>
          <p:nvPr>
            <p:ph idx="1"/>
          </p:nvPr>
        </p:nvGraphicFramePr>
        <p:xfrm>
          <a:off x="762000" y="2279016"/>
          <a:ext cx="5609220" cy="41468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D3C8FBFC-0F5D-4589-8B6E-F3FADC0B8A58}"/>
              </a:ext>
            </a:extLst>
          </p:cNvPr>
          <p:cNvPicPr>
            <a:picLocks noChangeAspect="1"/>
          </p:cNvPicPr>
          <p:nvPr/>
        </p:nvPicPr>
        <p:blipFill rotWithShape="1">
          <a:blip r:embed="rId7"/>
          <a:srcRect l="32529" r="3237" b="2"/>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3054784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email, website&#10;&#10;Description automatically generated">
            <a:extLst>
              <a:ext uri="{FF2B5EF4-FFF2-40B4-BE49-F238E27FC236}">
                <a16:creationId xmlns:a16="http://schemas.microsoft.com/office/drawing/2014/main" id="{35B78A4B-7BA1-4D9A-9CED-3B50EE9FDB65}"/>
              </a:ext>
            </a:extLst>
          </p:cNvPr>
          <p:cNvPicPr>
            <a:picLocks noGrp="1" noChangeAspect="1"/>
          </p:cNvPicPr>
          <p:nvPr>
            <p:ph idx="1"/>
          </p:nvPr>
        </p:nvPicPr>
        <p:blipFill>
          <a:blip r:embed="rId2"/>
          <a:stretch>
            <a:fillRect/>
          </a:stretch>
        </p:blipFill>
        <p:spPr>
          <a:xfrm>
            <a:off x="643467" y="1065055"/>
            <a:ext cx="10905066" cy="5479794"/>
          </a:xfrm>
          <a:prstGeom prst="rect">
            <a:avLst/>
          </a:prstGeom>
          <a:noFill/>
          <a:ln w="12700">
            <a:solidFill>
              <a:srgbClr val="00B050"/>
            </a:solidFill>
          </a:ln>
        </p:spPr>
      </p:pic>
      <p:sp>
        <p:nvSpPr>
          <p:cNvPr id="6" name="Oval 5">
            <a:extLst>
              <a:ext uri="{FF2B5EF4-FFF2-40B4-BE49-F238E27FC236}">
                <a16:creationId xmlns:a16="http://schemas.microsoft.com/office/drawing/2014/main" id="{62D1EA42-1FBD-45E3-8D6E-9F5C422BBD94}"/>
              </a:ext>
            </a:extLst>
          </p:cNvPr>
          <p:cNvSpPr/>
          <p:nvPr/>
        </p:nvSpPr>
        <p:spPr>
          <a:xfrm>
            <a:off x="7703507" y="3429000"/>
            <a:ext cx="3845026" cy="160646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8452ED0B-9597-48E2-AED0-6C206E5714CC}"/>
              </a:ext>
            </a:extLst>
          </p:cNvPr>
          <p:cNvSpPr/>
          <p:nvPr/>
        </p:nvSpPr>
        <p:spPr>
          <a:xfrm rot="18623916">
            <a:off x="10346342" y="3540795"/>
            <a:ext cx="227610" cy="93945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221F24A-A4A5-45EF-91BB-45F85A0EC91E}"/>
              </a:ext>
            </a:extLst>
          </p:cNvPr>
          <p:cNvSpPr txBox="1"/>
          <p:nvPr/>
        </p:nvSpPr>
        <p:spPr>
          <a:xfrm>
            <a:off x="1828800" y="313151"/>
            <a:ext cx="9062826" cy="553998"/>
          </a:xfrm>
          <a:prstGeom prst="rect">
            <a:avLst/>
          </a:prstGeom>
          <a:noFill/>
        </p:spPr>
        <p:txBody>
          <a:bodyPr wrap="square" rtlCol="0">
            <a:spAutoFit/>
          </a:bodyPr>
          <a:lstStyle/>
          <a:p>
            <a:r>
              <a:rPr lang="en-US" sz="3000"/>
              <a:t>Use github.com as source content to clone a project</a:t>
            </a:r>
          </a:p>
        </p:txBody>
      </p:sp>
    </p:spTree>
    <p:extLst>
      <p:ext uri="{BB962C8B-B14F-4D97-AF65-F5344CB8AC3E}">
        <p14:creationId xmlns:p14="http://schemas.microsoft.com/office/powerpoint/2010/main" val="4089182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74860A-BFA8-4974-924F-0252A8253AAC}"/>
              </a:ext>
            </a:extLst>
          </p:cNvPr>
          <p:cNvSpPr>
            <a:spLocks noGrp="1"/>
          </p:cNvSpPr>
          <p:nvPr>
            <p:ph idx="1"/>
          </p:nvPr>
        </p:nvSpPr>
        <p:spPr>
          <a:xfrm>
            <a:off x="838200" y="884911"/>
            <a:ext cx="10515600" cy="5292052"/>
          </a:xfrm>
        </p:spPr>
        <p:txBody>
          <a:bodyPr vert="horz" lIns="91440" tIns="45720" rIns="91440" bIns="45720" rtlCol="0" anchor="t">
            <a:normAutofit/>
          </a:bodyPr>
          <a:lstStyle/>
          <a:p>
            <a:r>
              <a:rPr lang="en-US" dirty="0"/>
              <a:t>Create a directory then cd to directory</a:t>
            </a:r>
          </a:p>
          <a:p>
            <a:r>
              <a:rPr lang="en-US" dirty="0"/>
              <a:t>$ git clone </a:t>
            </a:r>
            <a:r>
              <a:rPr lang="en-US" dirty="0">
                <a:ea typeface="+mn-lt"/>
                <a:cs typeface="+mn-lt"/>
              </a:rPr>
              <a:t>https://gist.github.com/9101d48d21d51c59fb807eac7122f1a0.git</a:t>
            </a:r>
          </a:p>
          <a:p>
            <a:r>
              <a:rPr lang="en-US" dirty="0"/>
              <a:t>ADDRESS is the URL given on the software’s Git page</a:t>
            </a:r>
            <a:endParaRPr lang="en-US" dirty="0">
              <a:ea typeface="Calibri"/>
              <a:cs typeface="Calibri"/>
            </a:endParaRPr>
          </a:p>
        </p:txBody>
      </p:sp>
      <p:pic>
        <p:nvPicPr>
          <p:cNvPr id="2" name="Picture 1" descr="A screenshot of a computer program&#10;&#10;Description automatically generated">
            <a:extLst>
              <a:ext uri="{FF2B5EF4-FFF2-40B4-BE49-F238E27FC236}">
                <a16:creationId xmlns:a16="http://schemas.microsoft.com/office/drawing/2014/main" id="{35D0ED2F-C665-BC5B-8399-6F5ECF670955}"/>
              </a:ext>
            </a:extLst>
          </p:cNvPr>
          <p:cNvPicPr>
            <a:picLocks noChangeAspect="1"/>
          </p:cNvPicPr>
          <p:nvPr/>
        </p:nvPicPr>
        <p:blipFill>
          <a:blip r:embed="rId2"/>
          <a:stretch>
            <a:fillRect/>
          </a:stretch>
        </p:blipFill>
        <p:spPr>
          <a:xfrm>
            <a:off x="1015042" y="3754887"/>
            <a:ext cx="6941388" cy="2583132"/>
          </a:xfrm>
          <a:prstGeom prst="rect">
            <a:avLst/>
          </a:prstGeom>
        </p:spPr>
      </p:pic>
      <p:pic>
        <p:nvPicPr>
          <p:cNvPr id="5" name="Picture 4">
            <a:extLst>
              <a:ext uri="{FF2B5EF4-FFF2-40B4-BE49-F238E27FC236}">
                <a16:creationId xmlns:a16="http://schemas.microsoft.com/office/drawing/2014/main" id="{864F8F09-57EF-C1E8-DC5F-2DCE496C69EC}"/>
              </a:ext>
            </a:extLst>
          </p:cNvPr>
          <p:cNvPicPr>
            <a:picLocks noChangeAspect="1"/>
          </p:cNvPicPr>
          <p:nvPr/>
        </p:nvPicPr>
        <p:blipFill>
          <a:blip r:embed="rId3"/>
          <a:stretch>
            <a:fillRect/>
          </a:stretch>
        </p:blipFill>
        <p:spPr>
          <a:xfrm>
            <a:off x="1020793" y="2850132"/>
            <a:ext cx="3091132" cy="668906"/>
          </a:xfrm>
          <a:prstGeom prst="rect">
            <a:avLst/>
          </a:prstGeom>
        </p:spPr>
      </p:pic>
    </p:spTree>
    <p:extLst>
      <p:ext uri="{BB962C8B-B14F-4D97-AF65-F5344CB8AC3E}">
        <p14:creationId xmlns:p14="http://schemas.microsoft.com/office/powerpoint/2010/main" val="329205214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68B6302-8463-D548-863C-4DA6D270FB33}">
  <we:reference id="wa104380862" version="1.5.0.0" store="en-US" storeType="OMEX"/>
  <we:alternateReferences>
    <we:reference id="WA104380862" version="1.5.0.0" store="WA104380862"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 2013 - 2022</Template>
  <TotalTime>22840</TotalTime>
  <Words>872</Words>
  <Application>Microsoft Macintosh PowerPoint</Application>
  <PresentationFormat>Widescreen</PresentationFormat>
  <Paragraphs>112</Paragraphs>
  <Slides>33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Calibri Light</vt:lpstr>
      <vt:lpstr>open sans</vt:lpstr>
      <vt:lpstr>Source Code Pro</vt:lpstr>
      <vt:lpstr>Office Theme</vt:lpstr>
      <vt:lpstr>Version Control</vt:lpstr>
      <vt:lpstr>Overview </vt:lpstr>
      <vt:lpstr>Install Git for Windows</vt:lpstr>
      <vt:lpstr>What is Git?</vt:lpstr>
      <vt:lpstr>PowerPoint Presentation</vt:lpstr>
      <vt:lpstr>Git is not the same as GitHub</vt:lpstr>
      <vt:lpstr>Steps to start a git repository</vt:lpstr>
      <vt:lpstr>PowerPoint Presentation</vt:lpstr>
      <vt:lpstr>PowerPoint Presentation</vt:lpstr>
      <vt:lpstr>PowerPoint Presentation</vt:lpstr>
      <vt:lpstr>PowerPoint Presentation</vt:lpstr>
      <vt:lpstr>Create your own internal repository</vt:lpstr>
      <vt:lpstr>Create content in repository </vt:lpstr>
      <vt:lpstr>PowerPoint Presentation</vt:lpstr>
      <vt:lpstr>Configure global and make Commit</vt:lpstr>
      <vt:lpstr>PowerPoint Presentation</vt:lpstr>
      <vt:lpstr>History of commits</vt:lpstr>
      <vt:lpstr>Use git menu (commit) as alternative to CLI</vt:lpstr>
      <vt:lpstr>Add repository to github</vt:lpstr>
      <vt:lpstr>Create a Github account</vt:lpstr>
      <vt:lpstr>Prepare Github</vt:lpstr>
      <vt:lpstr>Or use Pycharm Git Menu</vt:lpstr>
      <vt:lpstr>Sharing to Github from Git menu</vt:lpstr>
      <vt:lpstr>PowerPoint Presentation</vt:lpstr>
      <vt:lpstr>PowerPoint Presentation</vt:lpstr>
      <vt:lpstr>Install local keys</vt:lpstr>
      <vt:lpstr>Install public key on github</vt:lpstr>
      <vt:lpstr>Push repository to github</vt:lpstr>
      <vt:lpstr>To reiterate:  create a new repository on the command line </vt:lpstr>
      <vt:lpstr>Or  push an existing repo from git Bash</vt:lpstr>
      <vt:lpstr>Create new branch</vt:lpstr>
      <vt:lpstr>git  --help</vt:lpstr>
      <vt:lpstr>Beyond git log - more git commands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 Solving and Solution</dc:title>
  <dc:creator>Christian Navarro</dc:creator>
  <cp:lastModifiedBy>Christian Navarro</cp:lastModifiedBy>
  <cp:revision>190</cp:revision>
  <dcterms:created xsi:type="dcterms:W3CDTF">2023-08-06T22:53:40Z</dcterms:created>
  <dcterms:modified xsi:type="dcterms:W3CDTF">2023-11-13T04:15:10Z</dcterms:modified>
</cp:coreProperties>
</file>